
<file path=[Content_Types].xml><?xml version="1.0" encoding="utf-8"?>
<Types xmlns="http://schemas.openxmlformats.org/package/2006/content-types">
  <Default Extension="glb" ContentType="model/gltf.binary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34"/>
  </p:notesMasterIdLst>
  <p:handoutMasterIdLst>
    <p:handoutMasterId r:id="rId35"/>
  </p:handoutMasterIdLst>
  <p:sldIdLst>
    <p:sldId id="259" r:id="rId2"/>
    <p:sldId id="312" r:id="rId3"/>
    <p:sldId id="313" r:id="rId4"/>
    <p:sldId id="314" r:id="rId5"/>
    <p:sldId id="315" r:id="rId6"/>
    <p:sldId id="318" r:id="rId7"/>
    <p:sldId id="321" r:id="rId8"/>
    <p:sldId id="319" r:id="rId9"/>
    <p:sldId id="322" r:id="rId10"/>
    <p:sldId id="320" r:id="rId11"/>
    <p:sldId id="323" r:id="rId12"/>
    <p:sldId id="327" r:id="rId13"/>
    <p:sldId id="324" r:id="rId14"/>
    <p:sldId id="325" r:id="rId15"/>
    <p:sldId id="326" r:id="rId16"/>
    <p:sldId id="328" r:id="rId17"/>
    <p:sldId id="329" r:id="rId18"/>
    <p:sldId id="330" r:id="rId19"/>
    <p:sldId id="331" r:id="rId20"/>
    <p:sldId id="332" r:id="rId21"/>
    <p:sldId id="333" r:id="rId22"/>
    <p:sldId id="334" r:id="rId23"/>
    <p:sldId id="335" r:id="rId24"/>
    <p:sldId id="336" r:id="rId25"/>
    <p:sldId id="337" r:id="rId26"/>
    <p:sldId id="338" r:id="rId27"/>
    <p:sldId id="339" r:id="rId28"/>
    <p:sldId id="340" r:id="rId29"/>
    <p:sldId id="341" r:id="rId30"/>
    <p:sldId id="342" r:id="rId31"/>
    <p:sldId id="344" r:id="rId32"/>
    <p:sldId id="274" r:id="rId33"/>
  </p:sldIdLst>
  <p:sldSz cx="9144000" cy="6858000" type="screen4x3"/>
  <p:notesSz cx="6797675" cy="992822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99"/>
    <a:srgbClr val="B45404"/>
    <a:srgbClr val="FFEBEB"/>
    <a:srgbClr val="FEFFD1"/>
    <a:srgbClr val="EEF7F8"/>
    <a:srgbClr val="E7F4F5"/>
    <a:srgbClr val="FFEAD5"/>
    <a:srgbClr val="D6EC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C6E33DF-2A19-4B5B-B51A-E7CAB3153076}" v="682" dt="2023-12-09T21:33:10.61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510" autoAdjust="0"/>
    <p:restoredTop sz="94698" autoAdjust="0"/>
  </p:normalViewPr>
  <p:slideViewPr>
    <p:cSldViewPr>
      <p:cViewPr>
        <p:scale>
          <a:sx n="82" d="100"/>
          <a:sy n="82" d="100"/>
        </p:scale>
        <p:origin x="782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raj Riecan" userId="bf6cd79dd8120b39" providerId="LiveId" clId="{DC6E33DF-2A19-4B5B-B51A-E7CAB3153076}"/>
    <pc:docChg chg="undo redo custSel addSld delSld modSld sldOrd modMainMaster">
      <pc:chgData name="Juraj Riecan" userId="bf6cd79dd8120b39" providerId="LiveId" clId="{DC6E33DF-2A19-4B5B-B51A-E7CAB3153076}" dt="2023-12-09T21:33:10.619" v="13088"/>
      <pc:docMkLst>
        <pc:docMk/>
      </pc:docMkLst>
      <pc:sldChg chg="modSp mod">
        <pc:chgData name="Juraj Riecan" userId="bf6cd79dd8120b39" providerId="LiveId" clId="{DC6E33DF-2A19-4B5B-B51A-E7CAB3153076}" dt="2023-11-29T14:48:12.285" v="67" actId="20577"/>
        <pc:sldMkLst>
          <pc:docMk/>
          <pc:sldMk cId="0" sldId="259"/>
        </pc:sldMkLst>
        <pc:spChg chg="mod">
          <ac:chgData name="Juraj Riecan" userId="bf6cd79dd8120b39" providerId="LiveId" clId="{DC6E33DF-2A19-4B5B-B51A-E7CAB3153076}" dt="2023-11-29T14:46:45.226" v="5" actId="14100"/>
          <ac:spMkLst>
            <pc:docMk/>
            <pc:sldMk cId="0" sldId="259"/>
            <ac:spMk id="1026" creationId="{00000000-0000-0000-0000-000000000000}"/>
          </ac:spMkLst>
        </pc:spChg>
        <pc:spChg chg="mod">
          <ac:chgData name="Juraj Riecan" userId="bf6cd79dd8120b39" providerId="LiveId" clId="{DC6E33DF-2A19-4B5B-B51A-E7CAB3153076}" dt="2023-11-29T14:48:12.285" v="67" actId="20577"/>
          <ac:spMkLst>
            <pc:docMk/>
            <pc:sldMk cId="0" sldId="259"/>
            <ac:spMk id="1027" creationId="{00000000-0000-0000-0000-000000000000}"/>
          </ac:spMkLst>
        </pc:spChg>
      </pc:sldChg>
      <pc:sldChg chg="addSp delSp modSp mod">
        <pc:chgData name="Juraj Riecan" userId="bf6cd79dd8120b39" providerId="LiveId" clId="{DC6E33DF-2A19-4B5B-B51A-E7CAB3153076}" dt="2023-12-08T12:42:25.182" v="5237" actId="1076"/>
        <pc:sldMkLst>
          <pc:docMk/>
          <pc:sldMk cId="0" sldId="274"/>
        </pc:sldMkLst>
        <pc:spChg chg="mod">
          <ac:chgData name="Juraj Riecan" userId="bf6cd79dd8120b39" providerId="LiveId" clId="{DC6E33DF-2A19-4B5B-B51A-E7CAB3153076}" dt="2023-12-08T12:38:40.281" v="5161" actId="255"/>
          <ac:spMkLst>
            <pc:docMk/>
            <pc:sldMk cId="0" sldId="274"/>
            <ac:spMk id="12290" creationId="{00000000-0000-0000-0000-000000000000}"/>
          </ac:spMkLst>
        </pc:spChg>
        <pc:spChg chg="mod">
          <ac:chgData name="Juraj Riecan" userId="bf6cd79dd8120b39" providerId="LiveId" clId="{DC6E33DF-2A19-4B5B-B51A-E7CAB3153076}" dt="2023-12-08T12:42:21.756" v="5236" actId="1076"/>
          <ac:spMkLst>
            <pc:docMk/>
            <pc:sldMk cId="0" sldId="274"/>
            <ac:spMk id="12291" creationId="{00000000-0000-0000-0000-000000000000}"/>
          </ac:spMkLst>
        </pc:spChg>
        <pc:picChg chg="del">
          <ac:chgData name="Juraj Riecan" userId="bf6cd79dd8120b39" providerId="LiveId" clId="{DC6E33DF-2A19-4B5B-B51A-E7CAB3153076}" dt="2023-12-08T12:36:57.376" v="5066" actId="478"/>
          <ac:picMkLst>
            <pc:docMk/>
            <pc:sldMk cId="0" sldId="274"/>
            <ac:picMk id="2" creationId="{00000000-0000-0000-0000-000000000000}"/>
          </ac:picMkLst>
        </pc:picChg>
        <pc:picChg chg="add mod">
          <ac:chgData name="Juraj Riecan" userId="bf6cd79dd8120b39" providerId="LiveId" clId="{DC6E33DF-2A19-4B5B-B51A-E7CAB3153076}" dt="2023-12-08T12:42:25.182" v="5237" actId="1076"/>
          <ac:picMkLst>
            <pc:docMk/>
            <pc:sldMk cId="0" sldId="274"/>
            <ac:picMk id="4" creationId="{BFE7FD4C-A09A-3951-6E00-660D682B3355}"/>
          </ac:picMkLst>
        </pc:picChg>
      </pc:sldChg>
      <pc:sldChg chg="modSp del mod">
        <pc:chgData name="Juraj Riecan" userId="bf6cd79dd8120b39" providerId="LiveId" clId="{DC6E33DF-2A19-4B5B-B51A-E7CAB3153076}" dt="2023-11-29T16:00:19.990" v="1163" actId="47"/>
        <pc:sldMkLst>
          <pc:docMk/>
          <pc:sldMk cId="3002144880" sldId="290"/>
        </pc:sldMkLst>
        <pc:spChg chg="mod">
          <ac:chgData name="Juraj Riecan" userId="bf6cd79dd8120b39" providerId="LiveId" clId="{DC6E33DF-2A19-4B5B-B51A-E7CAB3153076}" dt="2023-11-29T14:48:42.688" v="69" actId="27636"/>
          <ac:spMkLst>
            <pc:docMk/>
            <pc:sldMk cId="3002144880" sldId="290"/>
            <ac:spMk id="2" creationId="{00000000-0000-0000-0000-000000000000}"/>
          </ac:spMkLst>
        </pc:spChg>
      </pc:sldChg>
      <pc:sldChg chg="del">
        <pc:chgData name="Juraj Riecan" userId="bf6cd79dd8120b39" providerId="LiveId" clId="{DC6E33DF-2A19-4B5B-B51A-E7CAB3153076}" dt="2023-12-08T22:43:07.840" v="12537" actId="47"/>
        <pc:sldMkLst>
          <pc:docMk/>
          <pc:sldMk cId="193249278" sldId="295"/>
        </pc:sldMkLst>
      </pc:sldChg>
      <pc:sldChg chg="del">
        <pc:chgData name="Juraj Riecan" userId="bf6cd79dd8120b39" providerId="LiveId" clId="{DC6E33DF-2A19-4B5B-B51A-E7CAB3153076}" dt="2023-11-29T16:00:10.167" v="1162" actId="47"/>
        <pc:sldMkLst>
          <pc:docMk/>
          <pc:sldMk cId="2504610128" sldId="299"/>
        </pc:sldMkLst>
      </pc:sldChg>
      <pc:sldChg chg="modSp del mod ord">
        <pc:chgData name="Juraj Riecan" userId="bf6cd79dd8120b39" providerId="LiveId" clId="{DC6E33DF-2A19-4B5B-B51A-E7CAB3153076}" dt="2023-12-08T22:43:10.174" v="12538" actId="47"/>
        <pc:sldMkLst>
          <pc:docMk/>
          <pc:sldMk cId="2364368274" sldId="300"/>
        </pc:sldMkLst>
        <pc:spChg chg="mod">
          <ac:chgData name="Juraj Riecan" userId="bf6cd79dd8120b39" providerId="LiveId" clId="{DC6E33DF-2A19-4B5B-B51A-E7CAB3153076}" dt="2023-11-29T14:48:42.709" v="71" actId="27636"/>
          <ac:spMkLst>
            <pc:docMk/>
            <pc:sldMk cId="2364368274" sldId="300"/>
            <ac:spMk id="2" creationId="{00000000-0000-0000-0000-000000000000}"/>
          </ac:spMkLst>
        </pc:spChg>
      </pc:sldChg>
      <pc:sldChg chg="modSp del mod">
        <pc:chgData name="Juraj Riecan" userId="bf6cd79dd8120b39" providerId="LiveId" clId="{DC6E33DF-2A19-4B5B-B51A-E7CAB3153076}" dt="2023-11-29T16:02:29.291" v="1170" actId="47"/>
        <pc:sldMkLst>
          <pc:docMk/>
          <pc:sldMk cId="2635849654" sldId="301"/>
        </pc:sldMkLst>
        <pc:spChg chg="mod">
          <ac:chgData name="Juraj Riecan" userId="bf6cd79dd8120b39" providerId="LiveId" clId="{DC6E33DF-2A19-4B5B-B51A-E7CAB3153076}" dt="2023-11-29T14:48:42.701" v="70" actId="27636"/>
          <ac:spMkLst>
            <pc:docMk/>
            <pc:sldMk cId="2635849654" sldId="301"/>
            <ac:spMk id="4" creationId="{00000000-0000-0000-0000-000000000000}"/>
          </ac:spMkLst>
        </pc:spChg>
      </pc:sldChg>
      <pc:sldChg chg="modSp del mod">
        <pc:chgData name="Juraj Riecan" userId="bf6cd79dd8120b39" providerId="LiveId" clId="{DC6E33DF-2A19-4B5B-B51A-E7CAB3153076}" dt="2023-12-08T22:43:05.593" v="12536" actId="47"/>
        <pc:sldMkLst>
          <pc:docMk/>
          <pc:sldMk cId="3168827514" sldId="302"/>
        </pc:sldMkLst>
        <pc:spChg chg="mod">
          <ac:chgData name="Juraj Riecan" userId="bf6cd79dd8120b39" providerId="LiveId" clId="{DC6E33DF-2A19-4B5B-B51A-E7CAB3153076}" dt="2023-11-29T20:08:05.446" v="2279" actId="14100"/>
          <ac:spMkLst>
            <pc:docMk/>
            <pc:sldMk cId="3168827514" sldId="302"/>
            <ac:spMk id="2" creationId="{00000000-0000-0000-0000-000000000000}"/>
          </ac:spMkLst>
        </pc:spChg>
      </pc:sldChg>
      <pc:sldChg chg="modSp del mod">
        <pc:chgData name="Juraj Riecan" userId="bf6cd79dd8120b39" providerId="LiveId" clId="{DC6E33DF-2A19-4B5B-B51A-E7CAB3153076}" dt="2023-12-08T22:43:01.684" v="12535" actId="47"/>
        <pc:sldMkLst>
          <pc:docMk/>
          <pc:sldMk cId="1175135323" sldId="303"/>
        </pc:sldMkLst>
        <pc:spChg chg="mod">
          <ac:chgData name="Juraj Riecan" userId="bf6cd79dd8120b39" providerId="LiveId" clId="{DC6E33DF-2A19-4B5B-B51A-E7CAB3153076}" dt="2023-11-29T20:08:05.446" v="2279" actId="14100"/>
          <ac:spMkLst>
            <pc:docMk/>
            <pc:sldMk cId="1175135323" sldId="303"/>
            <ac:spMk id="2" creationId="{00000000-0000-0000-0000-000000000000}"/>
          </ac:spMkLst>
        </pc:spChg>
      </pc:sldChg>
      <pc:sldChg chg="modSp del mod">
        <pc:chgData name="Juraj Riecan" userId="bf6cd79dd8120b39" providerId="LiveId" clId="{DC6E33DF-2A19-4B5B-B51A-E7CAB3153076}" dt="2023-12-08T22:42:47.021" v="12533" actId="47"/>
        <pc:sldMkLst>
          <pc:docMk/>
          <pc:sldMk cId="269881902" sldId="304"/>
        </pc:sldMkLst>
        <pc:spChg chg="mod">
          <ac:chgData name="Juraj Riecan" userId="bf6cd79dd8120b39" providerId="LiveId" clId="{DC6E33DF-2A19-4B5B-B51A-E7CAB3153076}" dt="2023-11-29T14:48:42.734" v="72" actId="27636"/>
          <ac:spMkLst>
            <pc:docMk/>
            <pc:sldMk cId="269881902" sldId="304"/>
            <ac:spMk id="2" creationId="{00000000-0000-0000-0000-000000000000}"/>
          </ac:spMkLst>
        </pc:spChg>
      </pc:sldChg>
      <pc:sldChg chg="modSp del mod">
        <pc:chgData name="Juraj Riecan" userId="bf6cd79dd8120b39" providerId="LiveId" clId="{DC6E33DF-2A19-4B5B-B51A-E7CAB3153076}" dt="2023-12-08T22:42:57.475" v="12534" actId="47"/>
        <pc:sldMkLst>
          <pc:docMk/>
          <pc:sldMk cId="3901887194" sldId="305"/>
        </pc:sldMkLst>
        <pc:spChg chg="mod">
          <ac:chgData name="Juraj Riecan" userId="bf6cd79dd8120b39" providerId="LiveId" clId="{DC6E33DF-2A19-4B5B-B51A-E7CAB3153076}" dt="2023-11-29T20:08:05.446" v="2279" actId="14100"/>
          <ac:spMkLst>
            <pc:docMk/>
            <pc:sldMk cId="3901887194" sldId="305"/>
            <ac:spMk id="2" creationId="{00000000-0000-0000-0000-000000000000}"/>
          </ac:spMkLst>
        </pc:spChg>
      </pc:sldChg>
      <pc:sldChg chg="del">
        <pc:chgData name="Juraj Riecan" userId="bf6cd79dd8120b39" providerId="LiveId" clId="{DC6E33DF-2A19-4B5B-B51A-E7CAB3153076}" dt="2023-11-29T16:01:07.770" v="1165" actId="47"/>
        <pc:sldMkLst>
          <pc:docMk/>
          <pc:sldMk cId="2371673381" sldId="306"/>
        </pc:sldMkLst>
      </pc:sldChg>
      <pc:sldChg chg="modSp del mod">
        <pc:chgData name="Juraj Riecan" userId="bf6cd79dd8120b39" providerId="LiveId" clId="{DC6E33DF-2A19-4B5B-B51A-E7CAB3153076}" dt="2023-12-08T22:42:44.687" v="12532" actId="47"/>
        <pc:sldMkLst>
          <pc:docMk/>
          <pc:sldMk cId="2570160870" sldId="307"/>
        </pc:sldMkLst>
        <pc:spChg chg="mod">
          <ac:chgData name="Juraj Riecan" userId="bf6cd79dd8120b39" providerId="LiveId" clId="{DC6E33DF-2A19-4B5B-B51A-E7CAB3153076}" dt="2023-11-29T20:08:05.446" v="2279" actId="14100"/>
          <ac:spMkLst>
            <pc:docMk/>
            <pc:sldMk cId="2570160870" sldId="307"/>
            <ac:spMk id="2" creationId="{00000000-0000-0000-0000-000000000000}"/>
          </ac:spMkLst>
        </pc:spChg>
      </pc:sldChg>
      <pc:sldChg chg="modSp del mod">
        <pc:chgData name="Juraj Riecan" userId="bf6cd79dd8120b39" providerId="LiveId" clId="{DC6E33DF-2A19-4B5B-B51A-E7CAB3153076}" dt="2023-12-08T22:42:42.799" v="12531" actId="47"/>
        <pc:sldMkLst>
          <pc:docMk/>
          <pc:sldMk cId="2482752317" sldId="308"/>
        </pc:sldMkLst>
        <pc:spChg chg="mod">
          <ac:chgData name="Juraj Riecan" userId="bf6cd79dd8120b39" providerId="LiveId" clId="{DC6E33DF-2A19-4B5B-B51A-E7CAB3153076}" dt="2023-11-29T20:08:05.446" v="2279" actId="14100"/>
          <ac:spMkLst>
            <pc:docMk/>
            <pc:sldMk cId="2482752317" sldId="308"/>
            <ac:spMk id="2" creationId="{00000000-0000-0000-0000-000000000000}"/>
          </ac:spMkLst>
        </pc:spChg>
      </pc:sldChg>
      <pc:sldChg chg="modSp del mod">
        <pc:chgData name="Juraj Riecan" userId="bf6cd79dd8120b39" providerId="LiveId" clId="{DC6E33DF-2A19-4B5B-B51A-E7CAB3153076}" dt="2023-11-29T16:00:46.715" v="1164" actId="47"/>
        <pc:sldMkLst>
          <pc:docMk/>
          <pc:sldMk cId="2676108797" sldId="309"/>
        </pc:sldMkLst>
        <pc:spChg chg="mod">
          <ac:chgData name="Juraj Riecan" userId="bf6cd79dd8120b39" providerId="LiveId" clId="{DC6E33DF-2A19-4B5B-B51A-E7CAB3153076}" dt="2023-11-29T14:48:42.764" v="73" actId="27636"/>
          <ac:spMkLst>
            <pc:docMk/>
            <pc:sldMk cId="2676108797" sldId="309"/>
            <ac:spMk id="2" creationId="{00000000-0000-0000-0000-000000000000}"/>
          </ac:spMkLst>
        </pc:spChg>
      </pc:sldChg>
      <pc:sldChg chg="modSp del mod">
        <pc:chgData name="Juraj Riecan" userId="bf6cd79dd8120b39" providerId="LiveId" clId="{DC6E33DF-2A19-4B5B-B51A-E7CAB3153076}" dt="2023-12-08T22:42:40.758" v="12530" actId="47"/>
        <pc:sldMkLst>
          <pc:docMk/>
          <pc:sldMk cId="1412958347" sldId="310"/>
        </pc:sldMkLst>
        <pc:spChg chg="mod">
          <ac:chgData name="Juraj Riecan" userId="bf6cd79dd8120b39" providerId="LiveId" clId="{DC6E33DF-2A19-4B5B-B51A-E7CAB3153076}" dt="2023-11-29T20:08:05.446" v="2279" actId="14100"/>
          <ac:spMkLst>
            <pc:docMk/>
            <pc:sldMk cId="1412958347" sldId="310"/>
            <ac:spMk id="2" creationId="{00000000-0000-0000-0000-000000000000}"/>
          </ac:spMkLst>
        </pc:spChg>
      </pc:sldChg>
      <pc:sldChg chg="addSp modSp new del">
        <pc:chgData name="Juraj Riecan" userId="bf6cd79dd8120b39" providerId="LiveId" clId="{DC6E33DF-2A19-4B5B-B51A-E7CAB3153076}" dt="2023-11-29T14:55:42.606" v="164" actId="47"/>
        <pc:sldMkLst>
          <pc:docMk/>
          <pc:sldMk cId="1636145793" sldId="311"/>
        </pc:sldMkLst>
        <pc:picChg chg="add mod">
          <ac:chgData name="Juraj Riecan" userId="bf6cd79dd8120b39" providerId="LiveId" clId="{DC6E33DF-2A19-4B5B-B51A-E7CAB3153076}" dt="2023-11-29T14:48:42.597" v="68"/>
          <ac:picMkLst>
            <pc:docMk/>
            <pc:sldMk cId="1636145793" sldId="311"/>
            <ac:picMk id="2" creationId="{BA1626CB-8AB5-AD16-3796-881A2D8FAB6A}"/>
          </ac:picMkLst>
        </pc:picChg>
      </pc:sldChg>
      <pc:sldChg chg="addSp modSp new mod modAnim">
        <pc:chgData name="Juraj Riecan" userId="bf6cd79dd8120b39" providerId="LiveId" clId="{DC6E33DF-2A19-4B5B-B51A-E7CAB3153076}" dt="2023-11-29T20:08:05.446" v="2279" actId="14100"/>
        <pc:sldMkLst>
          <pc:docMk/>
          <pc:sldMk cId="2308631485" sldId="312"/>
        </pc:sldMkLst>
        <pc:spChg chg="mod">
          <ac:chgData name="Juraj Riecan" userId="bf6cd79dd8120b39" providerId="LiveId" clId="{DC6E33DF-2A19-4B5B-B51A-E7CAB3153076}" dt="2023-11-29T20:08:05.446" v="2279" actId="14100"/>
          <ac:spMkLst>
            <pc:docMk/>
            <pc:sldMk cId="2308631485" sldId="312"/>
            <ac:spMk id="2" creationId="{B4A1B998-6D18-37FA-7FC6-BF7438E72B5B}"/>
          </ac:spMkLst>
        </pc:spChg>
        <pc:spChg chg="mod">
          <ac:chgData name="Juraj Riecan" userId="bf6cd79dd8120b39" providerId="LiveId" clId="{DC6E33DF-2A19-4B5B-B51A-E7CAB3153076}" dt="2023-11-29T15:49:06.670" v="690" actId="12"/>
          <ac:spMkLst>
            <pc:docMk/>
            <pc:sldMk cId="2308631485" sldId="312"/>
            <ac:spMk id="3" creationId="{539819AC-8627-3ADB-7C12-302A050A5D5B}"/>
          </ac:spMkLst>
        </pc:spChg>
        <pc:picChg chg="add mod">
          <ac:chgData name="Juraj Riecan" userId="bf6cd79dd8120b39" providerId="LiveId" clId="{DC6E33DF-2A19-4B5B-B51A-E7CAB3153076}" dt="2023-11-29T14:49:35.283" v="77"/>
          <ac:picMkLst>
            <pc:docMk/>
            <pc:sldMk cId="2308631485" sldId="312"/>
            <ac:picMk id="4" creationId="{333DB404-37DB-F7E4-0C50-CCC4324BAB01}"/>
          </ac:picMkLst>
        </pc:picChg>
      </pc:sldChg>
      <pc:sldChg chg="addSp delSp modSp new mod modAnim">
        <pc:chgData name="Juraj Riecan" userId="bf6cd79dd8120b39" providerId="LiveId" clId="{DC6E33DF-2A19-4B5B-B51A-E7CAB3153076}" dt="2023-11-29T20:08:05.446" v="2279" actId="14100"/>
        <pc:sldMkLst>
          <pc:docMk/>
          <pc:sldMk cId="2143104330" sldId="313"/>
        </pc:sldMkLst>
        <pc:spChg chg="mod">
          <ac:chgData name="Juraj Riecan" userId="bf6cd79dd8120b39" providerId="LiveId" clId="{DC6E33DF-2A19-4B5B-B51A-E7CAB3153076}" dt="2023-11-29T20:08:05.446" v="2279" actId="14100"/>
          <ac:spMkLst>
            <pc:docMk/>
            <pc:sldMk cId="2143104330" sldId="313"/>
            <ac:spMk id="2" creationId="{D93A39EA-2A11-7D31-B743-742466D17420}"/>
          </ac:spMkLst>
        </pc:spChg>
        <pc:spChg chg="mod">
          <ac:chgData name="Juraj Riecan" userId="bf6cd79dd8120b39" providerId="LiveId" clId="{DC6E33DF-2A19-4B5B-B51A-E7CAB3153076}" dt="2023-11-29T15:44:10.466" v="558" actId="1037"/>
          <ac:spMkLst>
            <pc:docMk/>
            <pc:sldMk cId="2143104330" sldId="313"/>
            <ac:spMk id="3" creationId="{6EE94691-D392-E10C-C0C3-5268DED8D880}"/>
          </ac:spMkLst>
        </pc:spChg>
        <pc:spChg chg="add mod">
          <ac:chgData name="Juraj Riecan" userId="bf6cd79dd8120b39" providerId="LiveId" clId="{DC6E33DF-2A19-4B5B-B51A-E7CAB3153076}" dt="2023-11-29T15:04:30.833" v="189" actId="14100"/>
          <ac:spMkLst>
            <pc:docMk/>
            <pc:sldMk cId="2143104330" sldId="313"/>
            <ac:spMk id="4" creationId="{F1DE60D6-5646-C1D5-1291-E00A66BB7A38}"/>
          </ac:spMkLst>
        </pc:spChg>
        <pc:picChg chg="add mod">
          <ac:chgData name="Juraj Riecan" userId="bf6cd79dd8120b39" providerId="LiveId" clId="{DC6E33DF-2A19-4B5B-B51A-E7CAB3153076}" dt="2023-11-29T15:38:37.630" v="505" actId="1038"/>
          <ac:picMkLst>
            <pc:docMk/>
            <pc:sldMk cId="2143104330" sldId="313"/>
            <ac:picMk id="5" creationId="{7DE7762C-71CA-8170-77EE-5455C7BEC5AB}"/>
          </ac:picMkLst>
        </pc:picChg>
        <pc:picChg chg="add del mod">
          <ac:chgData name="Juraj Riecan" userId="bf6cd79dd8120b39" providerId="LiveId" clId="{DC6E33DF-2A19-4B5B-B51A-E7CAB3153076}" dt="2023-11-29T15:05:38.782" v="197" actId="478"/>
          <ac:picMkLst>
            <pc:docMk/>
            <pc:sldMk cId="2143104330" sldId="313"/>
            <ac:picMk id="1026" creationId="{11F79222-625F-2DA6-2F9A-2E77B402F46E}"/>
          </ac:picMkLst>
        </pc:picChg>
        <pc:picChg chg="add del mod">
          <ac:chgData name="Juraj Riecan" userId="bf6cd79dd8120b39" providerId="LiveId" clId="{DC6E33DF-2A19-4B5B-B51A-E7CAB3153076}" dt="2023-11-29T15:04:49.361" v="192" actId="478"/>
          <ac:picMkLst>
            <pc:docMk/>
            <pc:sldMk cId="2143104330" sldId="313"/>
            <ac:picMk id="1030" creationId="{C233D0DF-7E58-7DBB-4585-36E9DC59EFF9}"/>
          </ac:picMkLst>
        </pc:picChg>
        <pc:picChg chg="add mod">
          <ac:chgData name="Juraj Riecan" userId="bf6cd79dd8120b39" providerId="LiveId" clId="{DC6E33DF-2A19-4B5B-B51A-E7CAB3153076}" dt="2023-11-29T15:14:10.592" v="231" actId="167"/>
          <ac:picMkLst>
            <pc:docMk/>
            <pc:sldMk cId="2143104330" sldId="313"/>
            <ac:picMk id="1032" creationId="{EF226FF6-1474-08C9-796B-0E44E6AAA4B9}"/>
          </ac:picMkLst>
        </pc:picChg>
        <pc:picChg chg="add mod">
          <ac:chgData name="Juraj Riecan" userId="bf6cd79dd8120b39" providerId="LiveId" clId="{DC6E33DF-2A19-4B5B-B51A-E7CAB3153076}" dt="2023-11-29T15:14:14.201" v="232" actId="167"/>
          <ac:picMkLst>
            <pc:docMk/>
            <pc:sldMk cId="2143104330" sldId="313"/>
            <ac:picMk id="1034" creationId="{D3C145BC-FFDE-52B5-91DF-EE21EAD720DE}"/>
          </ac:picMkLst>
        </pc:picChg>
      </pc:sldChg>
      <pc:sldChg chg="add del">
        <pc:chgData name="Juraj Riecan" userId="bf6cd79dd8120b39" providerId="LiveId" clId="{DC6E33DF-2A19-4B5B-B51A-E7CAB3153076}" dt="2023-11-29T14:49:30.563" v="76" actId="47"/>
        <pc:sldMkLst>
          <pc:docMk/>
          <pc:sldMk cId="2624418144" sldId="313"/>
        </pc:sldMkLst>
      </pc:sldChg>
      <pc:sldChg chg="addSp delSp modSp new mod delAnim modAnim">
        <pc:chgData name="Juraj Riecan" userId="bf6cd79dd8120b39" providerId="LiveId" clId="{DC6E33DF-2A19-4B5B-B51A-E7CAB3153076}" dt="2023-11-29T20:08:05.446" v="2279" actId="14100"/>
        <pc:sldMkLst>
          <pc:docMk/>
          <pc:sldMk cId="1045400177" sldId="314"/>
        </pc:sldMkLst>
        <pc:spChg chg="mod">
          <ac:chgData name="Juraj Riecan" userId="bf6cd79dd8120b39" providerId="LiveId" clId="{DC6E33DF-2A19-4B5B-B51A-E7CAB3153076}" dt="2023-11-29T20:08:05.446" v="2279" actId="14100"/>
          <ac:spMkLst>
            <pc:docMk/>
            <pc:sldMk cId="1045400177" sldId="314"/>
            <ac:spMk id="2" creationId="{71631B6D-F2E2-346D-F982-0F1EA5E1773E}"/>
          </ac:spMkLst>
        </pc:spChg>
        <pc:spChg chg="add mod">
          <ac:chgData name="Juraj Riecan" userId="bf6cd79dd8120b39" providerId="LiveId" clId="{DC6E33DF-2A19-4B5B-B51A-E7CAB3153076}" dt="2023-11-29T15:47:33.288" v="617" actId="20577"/>
          <ac:spMkLst>
            <pc:docMk/>
            <pc:sldMk cId="1045400177" sldId="314"/>
            <ac:spMk id="3" creationId="{102E93F4-7AF9-CFC8-A2A8-BD83BFE3F405}"/>
          </ac:spMkLst>
        </pc:spChg>
        <pc:spChg chg="add del mod">
          <ac:chgData name="Juraj Riecan" userId="bf6cd79dd8120b39" providerId="LiveId" clId="{DC6E33DF-2A19-4B5B-B51A-E7CAB3153076}" dt="2023-11-29T15:21:34.420" v="452" actId="478"/>
          <ac:spMkLst>
            <pc:docMk/>
            <pc:sldMk cId="1045400177" sldId="314"/>
            <ac:spMk id="4" creationId="{4C8A2996-268B-2CE0-579A-E234D027F16E}"/>
          </ac:spMkLst>
        </pc:spChg>
        <pc:spChg chg="add del mod">
          <ac:chgData name="Juraj Riecan" userId="bf6cd79dd8120b39" providerId="LiveId" clId="{DC6E33DF-2A19-4B5B-B51A-E7CAB3153076}" dt="2023-11-29T15:22:07.624" v="455" actId="478"/>
          <ac:spMkLst>
            <pc:docMk/>
            <pc:sldMk cId="1045400177" sldId="314"/>
            <ac:spMk id="5" creationId="{53DB8C70-30B5-59A3-36B4-D4F2E8502C3B}"/>
          </ac:spMkLst>
        </pc:spChg>
      </pc:sldChg>
      <pc:sldChg chg="addSp modSp new mod modAnim">
        <pc:chgData name="Juraj Riecan" userId="bf6cd79dd8120b39" providerId="LiveId" clId="{DC6E33DF-2A19-4B5B-B51A-E7CAB3153076}" dt="2023-11-29T20:08:05.446" v="2279" actId="14100"/>
        <pc:sldMkLst>
          <pc:docMk/>
          <pc:sldMk cId="489829959" sldId="315"/>
        </pc:sldMkLst>
        <pc:spChg chg="mod">
          <ac:chgData name="Juraj Riecan" userId="bf6cd79dd8120b39" providerId="LiveId" clId="{DC6E33DF-2A19-4B5B-B51A-E7CAB3153076}" dt="2023-11-29T20:08:05.446" v="2279" actId="14100"/>
          <ac:spMkLst>
            <pc:docMk/>
            <pc:sldMk cId="489829959" sldId="315"/>
            <ac:spMk id="2" creationId="{3D618D9B-C859-3EEF-C473-56E952A25F04}"/>
          </ac:spMkLst>
        </pc:spChg>
        <pc:spChg chg="mod">
          <ac:chgData name="Juraj Riecan" userId="bf6cd79dd8120b39" providerId="LiveId" clId="{DC6E33DF-2A19-4B5B-B51A-E7CAB3153076}" dt="2023-11-29T15:55:16.179" v="1143" actId="14100"/>
          <ac:spMkLst>
            <pc:docMk/>
            <pc:sldMk cId="489829959" sldId="315"/>
            <ac:spMk id="3" creationId="{41A5088B-D2B2-B862-DF23-61925F0DF323}"/>
          </ac:spMkLst>
        </pc:spChg>
        <pc:spChg chg="add mod">
          <ac:chgData name="Juraj Riecan" userId="bf6cd79dd8120b39" providerId="LiveId" clId="{DC6E33DF-2A19-4B5B-B51A-E7CAB3153076}" dt="2023-11-29T15:55:23.990" v="1145" actId="1076"/>
          <ac:spMkLst>
            <pc:docMk/>
            <pc:sldMk cId="489829959" sldId="315"/>
            <ac:spMk id="4" creationId="{B2398454-A6B9-D85D-927B-C99661AF48D7}"/>
          </ac:spMkLst>
        </pc:spChg>
      </pc:sldChg>
      <pc:sldChg chg="new del">
        <pc:chgData name="Juraj Riecan" userId="bf6cd79dd8120b39" providerId="LiveId" clId="{DC6E33DF-2A19-4B5B-B51A-E7CAB3153076}" dt="2023-11-29T15:37:39.301" v="499" actId="680"/>
        <pc:sldMkLst>
          <pc:docMk/>
          <pc:sldMk cId="1760663960" sldId="315"/>
        </pc:sldMkLst>
      </pc:sldChg>
      <pc:sldChg chg="new del">
        <pc:chgData name="Juraj Riecan" userId="bf6cd79dd8120b39" providerId="LiveId" clId="{DC6E33DF-2A19-4B5B-B51A-E7CAB3153076}" dt="2023-11-29T15:37:45.700" v="501" actId="680"/>
        <pc:sldMkLst>
          <pc:docMk/>
          <pc:sldMk cId="3940777855" sldId="315"/>
        </pc:sldMkLst>
      </pc:sldChg>
      <pc:sldChg chg="modSp new del mod">
        <pc:chgData name="Juraj Riecan" userId="bf6cd79dd8120b39" providerId="LiveId" clId="{DC6E33DF-2A19-4B5B-B51A-E7CAB3153076}" dt="2023-11-29T15:48:29.327" v="663" actId="47"/>
        <pc:sldMkLst>
          <pc:docMk/>
          <pc:sldMk cId="4234791065" sldId="315"/>
        </pc:sldMkLst>
        <pc:spChg chg="mod">
          <ac:chgData name="Juraj Riecan" userId="bf6cd79dd8120b39" providerId="LiveId" clId="{DC6E33DF-2A19-4B5B-B51A-E7CAB3153076}" dt="2023-11-29T15:48:24.973" v="662" actId="20577"/>
          <ac:spMkLst>
            <pc:docMk/>
            <pc:sldMk cId="4234791065" sldId="315"/>
            <ac:spMk id="2" creationId="{61F1C417-7AB4-F6A4-3709-1A155C31E0FD}"/>
          </ac:spMkLst>
        </pc:spChg>
      </pc:sldChg>
      <pc:sldChg chg="new del">
        <pc:chgData name="Juraj Riecan" userId="bf6cd79dd8120b39" providerId="LiveId" clId="{DC6E33DF-2A19-4B5B-B51A-E7CAB3153076}" dt="2023-12-08T22:43:26.340" v="12539" actId="47"/>
        <pc:sldMkLst>
          <pc:docMk/>
          <pc:sldMk cId="3007657797" sldId="316"/>
        </pc:sldMkLst>
      </pc:sldChg>
      <pc:sldChg chg="new del">
        <pc:chgData name="Juraj Riecan" userId="bf6cd79dd8120b39" providerId="LiveId" clId="{DC6E33DF-2A19-4B5B-B51A-E7CAB3153076}" dt="2023-12-08T22:43:27.883" v="12540" actId="47"/>
        <pc:sldMkLst>
          <pc:docMk/>
          <pc:sldMk cId="3370853007" sldId="317"/>
        </pc:sldMkLst>
      </pc:sldChg>
      <pc:sldChg chg="addSp delSp modSp new mod ord addAnim delAnim modAnim">
        <pc:chgData name="Juraj Riecan" userId="bf6cd79dd8120b39" providerId="LiveId" clId="{DC6E33DF-2A19-4B5B-B51A-E7CAB3153076}" dt="2023-12-09T21:26:18.409" v="13082" actId="478"/>
        <pc:sldMkLst>
          <pc:docMk/>
          <pc:sldMk cId="3138403446" sldId="318"/>
        </pc:sldMkLst>
        <pc:spChg chg="mod">
          <ac:chgData name="Juraj Riecan" userId="bf6cd79dd8120b39" providerId="LiveId" clId="{DC6E33DF-2A19-4B5B-B51A-E7CAB3153076}" dt="2023-11-29T20:08:05.446" v="2279" actId="14100"/>
          <ac:spMkLst>
            <pc:docMk/>
            <pc:sldMk cId="3138403446" sldId="318"/>
            <ac:spMk id="2" creationId="{5C1948A8-DE3C-279B-E3F7-BE0CF36C74D2}"/>
          </ac:spMkLst>
        </pc:spChg>
        <pc:spChg chg="mod">
          <ac:chgData name="Juraj Riecan" userId="bf6cd79dd8120b39" providerId="LiveId" clId="{DC6E33DF-2A19-4B5B-B51A-E7CAB3153076}" dt="2023-11-29T20:06:02.358" v="2264"/>
          <ac:spMkLst>
            <pc:docMk/>
            <pc:sldMk cId="3138403446" sldId="318"/>
            <ac:spMk id="3" creationId="{867F7A0F-7694-6917-A1FD-BFE744264A37}"/>
          </ac:spMkLst>
        </pc:spChg>
        <pc:picChg chg="add mod">
          <ac:chgData name="Juraj Riecan" userId="bf6cd79dd8120b39" providerId="LiveId" clId="{DC6E33DF-2A19-4B5B-B51A-E7CAB3153076}" dt="2023-11-29T16:27:57.675" v="1297" actId="1076"/>
          <ac:picMkLst>
            <pc:docMk/>
            <pc:sldMk cId="3138403446" sldId="318"/>
            <ac:picMk id="5" creationId="{43F7568B-14AC-8FD2-A3B6-93ECB8963331}"/>
          </ac:picMkLst>
        </pc:picChg>
        <pc:picChg chg="add del mod">
          <ac:chgData name="Juraj Riecan" userId="bf6cd79dd8120b39" providerId="LiveId" clId="{DC6E33DF-2A19-4B5B-B51A-E7CAB3153076}" dt="2023-12-09T21:26:17.789" v="13081" actId="931"/>
          <ac:picMkLst>
            <pc:docMk/>
            <pc:sldMk cId="3138403446" sldId="318"/>
            <ac:picMk id="6" creationId="{845C4B95-5371-003F-2372-A182A2ACC0FD}"/>
          </ac:picMkLst>
        </pc:picChg>
        <pc:picChg chg="add del mod">
          <ac:chgData name="Juraj Riecan" userId="bf6cd79dd8120b39" providerId="LiveId" clId="{DC6E33DF-2A19-4B5B-B51A-E7CAB3153076}" dt="2023-11-29T16:18:18.315" v="1281" actId="478"/>
          <ac:picMkLst>
            <pc:docMk/>
            <pc:sldMk cId="3138403446" sldId="318"/>
            <ac:picMk id="7" creationId="{06C3FA41-659E-9847-E2BA-0076874AB7D7}"/>
          </ac:picMkLst>
        </pc:picChg>
        <pc:picChg chg="add del mod">
          <ac:chgData name="Juraj Riecan" userId="bf6cd79dd8120b39" providerId="LiveId" clId="{DC6E33DF-2A19-4B5B-B51A-E7CAB3153076}" dt="2023-11-29T19:14:01.293" v="1954" actId="478"/>
          <ac:picMkLst>
            <pc:docMk/>
            <pc:sldMk cId="3138403446" sldId="318"/>
            <ac:picMk id="9" creationId="{AD3C4D10-92C1-B3FF-F092-C374667BA91E}"/>
          </ac:picMkLst>
        </pc:picChg>
        <pc:picChg chg="add del mod">
          <ac:chgData name="Juraj Riecan" userId="bf6cd79dd8120b39" providerId="LiveId" clId="{DC6E33DF-2A19-4B5B-B51A-E7CAB3153076}" dt="2023-12-09T21:26:18.409" v="13082" actId="478"/>
          <ac:picMkLst>
            <pc:docMk/>
            <pc:sldMk cId="3138403446" sldId="318"/>
            <ac:picMk id="11" creationId="{4019242C-D704-8671-EAD0-1E5695A79098}"/>
          </ac:picMkLst>
        </pc:picChg>
      </pc:sldChg>
      <pc:sldChg chg="addSp delSp modSp new mod ord modAnim">
        <pc:chgData name="Juraj Riecan" userId="bf6cd79dd8120b39" providerId="LiveId" clId="{DC6E33DF-2A19-4B5B-B51A-E7CAB3153076}" dt="2023-11-30T09:26:37.238" v="3686" actId="165"/>
        <pc:sldMkLst>
          <pc:docMk/>
          <pc:sldMk cId="2702655734" sldId="319"/>
        </pc:sldMkLst>
        <pc:spChg chg="mod">
          <ac:chgData name="Juraj Riecan" userId="bf6cd79dd8120b39" providerId="LiveId" clId="{DC6E33DF-2A19-4B5B-B51A-E7CAB3153076}" dt="2023-11-29T20:08:05.446" v="2279" actId="14100"/>
          <ac:spMkLst>
            <pc:docMk/>
            <pc:sldMk cId="2702655734" sldId="319"/>
            <ac:spMk id="2" creationId="{21AF521A-2FDE-2B7F-AAF2-47EFC876E75C}"/>
          </ac:spMkLst>
        </pc:spChg>
        <pc:spChg chg="add mod ord topLvl">
          <ac:chgData name="Juraj Riecan" userId="bf6cd79dd8120b39" providerId="LiveId" clId="{DC6E33DF-2A19-4B5B-B51A-E7CAB3153076}" dt="2023-11-30T09:26:37.238" v="3686" actId="165"/>
          <ac:spMkLst>
            <pc:docMk/>
            <pc:sldMk cId="2702655734" sldId="319"/>
            <ac:spMk id="3" creationId="{20483B96-1159-C02B-6CA9-AC226AEFA2A9}"/>
          </ac:spMkLst>
        </pc:spChg>
        <pc:spChg chg="add mod ord topLvl">
          <ac:chgData name="Juraj Riecan" userId="bf6cd79dd8120b39" providerId="LiveId" clId="{DC6E33DF-2A19-4B5B-B51A-E7CAB3153076}" dt="2023-11-30T09:26:37.238" v="3686" actId="165"/>
          <ac:spMkLst>
            <pc:docMk/>
            <pc:sldMk cId="2702655734" sldId="319"/>
            <ac:spMk id="4" creationId="{9E1D8140-B9A8-DD9E-F0A8-CAD925F8BB1E}"/>
          </ac:spMkLst>
        </pc:spChg>
        <pc:spChg chg="add mod ord topLvl">
          <ac:chgData name="Juraj Riecan" userId="bf6cd79dd8120b39" providerId="LiveId" clId="{DC6E33DF-2A19-4B5B-B51A-E7CAB3153076}" dt="2023-11-30T09:26:37.238" v="3686" actId="165"/>
          <ac:spMkLst>
            <pc:docMk/>
            <pc:sldMk cId="2702655734" sldId="319"/>
            <ac:spMk id="5" creationId="{93FF9E17-709A-AA9A-075E-BA5C51E48F62}"/>
          </ac:spMkLst>
        </pc:spChg>
        <pc:spChg chg="add mod ord topLvl">
          <ac:chgData name="Juraj Riecan" userId="bf6cd79dd8120b39" providerId="LiveId" clId="{DC6E33DF-2A19-4B5B-B51A-E7CAB3153076}" dt="2023-11-30T09:26:37.238" v="3686" actId="165"/>
          <ac:spMkLst>
            <pc:docMk/>
            <pc:sldMk cId="2702655734" sldId="319"/>
            <ac:spMk id="6" creationId="{2D69D007-6CDB-3B4B-AB7E-3C7F2A28C7AE}"/>
          </ac:spMkLst>
        </pc:spChg>
        <pc:spChg chg="add del mod">
          <ac:chgData name="Juraj Riecan" userId="bf6cd79dd8120b39" providerId="LiveId" clId="{DC6E33DF-2A19-4B5B-B51A-E7CAB3153076}" dt="2023-11-29T17:26:02.299" v="1472" actId="478"/>
          <ac:spMkLst>
            <pc:docMk/>
            <pc:sldMk cId="2702655734" sldId="319"/>
            <ac:spMk id="7" creationId="{B7081624-C5A1-3F04-D2B9-9B198B076AB8}"/>
          </ac:spMkLst>
        </pc:spChg>
        <pc:spChg chg="add mod ord topLvl">
          <ac:chgData name="Juraj Riecan" userId="bf6cd79dd8120b39" providerId="LiveId" clId="{DC6E33DF-2A19-4B5B-B51A-E7CAB3153076}" dt="2023-11-30T09:26:37.238" v="3686" actId="165"/>
          <ac:spMkLst>
            <pc:docMk/>
            <pc:sldMk cId="2702655734" sldId="319"/>
            <ac:spMk id="8" creationId="{CA3E695D-9D84-026E-BACC-5699D38FF83B}"/>
          </ac:spMkLst>
        </pc:spChg>
        <pc:spChg chg="add del mod">
          <ac:chgData name="Juraj Riecan" userId="bf6cd79dd8120b39" providerId="LiveId" clId="{DC6E33DF-2A19-4B5B-B51A-E7CAB3153076}" dt="2023-11-29T17:27:24.495" v="1513" actId="478"/>
          <ac:spMkLst>
            <pc:docMk/>
            <pc:sldMk cId="2702655734" sldId="319"/>
            <ac:spMk id="9" creationId="{797C77C4-00A6-1F76-737B-18CCABB146CB}"/>
          </ac:spMkLst>
        </pc:spChg>
        <pc:spChg chg="add del mod">
          <ac:chgData name="Juraj Riecan" userId="bf6cd79dd8120b39" providerId="LiveId" clId="{DC6E33DF-2A19-4B5B-B51A-E7CAB3153076}" dt="2023-11-29T18:05:40.631" v="1520" actId="478"/>
          <ac:spMkLst>
            <pc:docMk/>
            <pc:sldMk cId="2702655734" sldId="319"/>
            <ac:spMk id="10" creationId="{A81A91D6-D19B-69A4-42FD-1E30F697B89E}"/>
          </ac:spMkLst>
        </pc:spChg>
        <pc:spChg chg="add del mod">
          <ac:chgData name="Juraj Riecan" userId="bf6cd79dd8120b39" providerId="LiveId" clId="{DC6E33DF-2A19-4B5B-B51A-E7CAB3153076}" dt="2023-11-29T18:06:06.349" v="1523" actId="478"/>
          <ac:spMkLst>
            <pc:docMk/>
            <pc:sldMk cId="2702655734" sldId="319"/>
            <ac:spMk id="11" creationId="{6C3D4218-9402-50E6-49D4-B6945FCB39EC}"/>
          </ac:spMkLst>
        </pc:spChg>
        <pc:spChg chg="add mod ord topLvl">
          <ac:chgData name="Juraj Riecan" userId="bf6cd79dd8120b39" providerId="LiveId" clId="{DC6E33DF-2A19-4B5B-B51A-E7CAB3153076}" dt="2023-11-30T09:26:37.238" v="3686" actId="165"/>
          <ac:spMkLst>
            <pc:docMk/>
            <pc:sldMk cId="2702655734" sldId="319"/>
            <ac:spMk id="12" creationId="{52E1AAC9-E4E0-BFC5-559D-DCF1051C1ED9}"/>
          </ac:spMkLst>
        </pc:spChg>
        <pc:spChg chg="add mod ord topLvl">
          <ac:chgData name="Juraj Riecan" userId="bf6cd79dd8120b39" providerId="LiveId" clId="{DC6E33DF-2A19-4B5B-B51A-E7CAB3153076}" dt="2023-11-30T09:26:37.238" v="3686" actId="165"/>
          <ac:spMkLst>
            <pc:docMk/>
            <pc:sldMk cId="2702655734" sldId="319"/>
            <ac:spMk id="13" creationId="{9ABAAEE8-45DE-761F-38BA-37F87D32CA79}"/>
          </ac:spMkLst>
        </pc:spChg>
        <pc:spChg chg="add mod ord topLvl">
          <ac:chgData name="Juraj Riecan" userId="bf6cd79dd8120b39" providerId="LiveId" clId="{DC6E33DF-2A19-4B5B-B51A-E7CAB3153076}" dt="2023-11-30T09:26:37.238" v="3686" actId="165"/>
          <ac:spMkLst>
            <pc:docMk/>
            <pc:sldMk cId="2702655734" sldId="319"/>
            <ac:spMk id="14" creationId="{B1FB3574-3F0B-0AC7-BF6F-FCF4AF54481F}"/>
          </ac:spMkLst>
        </pc:spChg>
        <pc:spChg chg="add mod ord topLvl">
          <ac:chgData name="Juraj Riecan" userId="bf6cd79dd8120b39" providerId="LiveId" clId="{DC6E33DF-2A19-4B5B-B51A-E7CAB3153076}" dt="2023-11-30T09:26:37.238" v="3686" actId="165"/>
          <ac:spMkLst>
            <pc:docMk/>
            <pc:sldMk cId="2702655734" sldId="319"/>
            <ac:spMk id="15" creationId="{7C206826-4B44-5F03-B8C6-D5FA65D3C02B}"/>
          </ac:spMkLst>
        </pc:spChg>
        <pc:spChg chg="add mod ord topLvl">
          <ac:chgData name="Juraj Riecan" userId="bf6cd79dd8120b39" providerId="LiveId" clId="{DC6E33DF-2A19-4B5B-B51A-E7CAB3153076}" dt="2023-11-30T09:26:37.238" v="3686" actId="165"/>
          <ac:spMkLst>
            <pc:docMk/>
            <pc:sldMk cId="2702655734" sldId="319"/>
            <ac:spMk id="16" creationId="{350184AE-6BCA-0589-F48F-7583301063A4}"/>
          </ac:spMkLst>
        </pc:spChg>
        <pc:spChg chg="add mod">
          <ac:chgData name="Juraj Riecan" userId="bf6cd79dd8120b39" providerId="LiveId" clId="{DC6E33DF-2A19-4B5B-B51A-E7CAB3153076}" dt="2023-11-29T19:29:35.345" v="2030" actId="571"/>
          <ac:spMkLst>
            <pc:docMk/>
            <pc:sldMk cId="2702655734" sldId="319"/>
            <ac:spMk id="25" creationId="{DEF74381-8F05-BAFA-293E-004575533930}"/>
          </ac:spMkLst>
        </pc:spChg>
        <pc:grpChg chg="add mod">
          <ac:chgData name="Juraj Riecan" userId="bf6cd79dd8120b39" providerId="LiveId" clId="{DC6E33DF-2A19-4B5B-B51A-E7CAB3153076}" dt="2023-11-30T09:26:29.529" v="3681" actId="164"/>
          <ac:grpSpMkLst>
            <pc:docMk/>
            <pc:sldMk cId="2702655734" sldId="319"/>
            <ac:grpSpMk id="7" creationId="{74343C52-A790-148E-25B6-FAE81E454FC0}"/>
          </ac:grpSpMkLst>
        </pc:grpChg>
        <pc:grpChg chg="add mod">
          <ac:chgData name="Juraj Riecan" userId="bf6cd79dd8120b39" providerId="LiveId" clId="{DC6E33DF-2A19-4B5B-B51A-E7CAB3153076}" dt="2023-11-30T09:26:29.180" v="3680" actId="164"/>
          <ac:grpSpMkLst>
            <pc:docMk/>
            <pc:sldMk cId="2702655734" sldId="319"/>
            <ac:grpSpMk id="9" creationId="{6BFE236D-BD06-E5AC-0614-92D87E3F31B3}"/>
          </ac:grpSpMkLst>
        </pc:grpChg>
        <pc:grpChg chg="add mod">
          <ac:chgData name="Juraj Riecan" userId="bf6cd79dd8120b39" providerId="LiveId" clId="{DC6E33DF-2A19-4B5B-B51A-E7CAB3153076}" dt="2023-11-30T09:26:28.959" v="3679" actId="164"/>
          <ac:grpSpMkLst>
            <pc:docMk/>
            <pc:sldMk cId="2702655734" sldId="319"/>
            <ac:grpSpMk id="10" creationId="{57AD2D88-6343-BD3E-B68D-C1045844078A}"/>
          </ac:grpSpMkLst>
        </pc:grpChg>
        <pc:grpChg chg="add mod">
          <ac:chgData name="Juraj Riecan" userId="bf6cd79dd8120b39" providerId="LiveId" clId="{DC6E33DF-2A19-4B5B-B51A-E7CAB3153076}" dt="2023-11-30T09:26:28.738" v="3678" actId="164"/>
          <ac:grpSpMkLst>
            <pc:docMk/>
            <pc:sldMk cId="2702655734" sldId="319"/>
            <ac:grpSpMk id="11" creationId="{E739CD4D-C4A1-651B-D982-DE443FB78E01}"/>
          </ac:grpSpMkLst>
        </pc:grpChg>
        <pc:grpChg chg="add mod">
          <ac:chgData name="Juraj Riecan" userId="bf6cd79dd8120b39" providerId="LiveId" clId="{DC6E33DF-2A19-4B5B-B51A-E7CAB3153076}" dt="2023-11-30T09:26:28.519" v="3677" actId="164"/>
          <ac:grpSpMkLst>
            <pc:docMk/>
            <pc:sldMk cId="2702655734" sldId="319"/>
            <ac:grpSpMk id="17" creationId="{D0AC2D99-43BB-8296-D289-656C36B6867F}"/>
          </ac:grpSpMkLst>
        </pc:grpChg>
        <pc:grpChg chg="add del mod">
          <ac:chgData name="Juraj Riecan" userId="bf6cd79dd8120b39" providerId="LiveId" clId="{DC6E33DF-2A19-4B5B-B51A-E7CAB3153076}" dt="2023-11-29T19:28:18.645" v="2019" actId="165"/>
          <ac:grpSpMkLst>
            <pc:docMk/>
            <pc:sldMk cId="2702655734" sldId="319"/>
            <ac:grpSpMk id="17" creationId="{F2172A2B-59CC-600C-FDDF-0AEB235E0EB0}"/>
          </ac:grpSpMkLst>
        </pc:grpChg>
        <pc:grpChg chg="add mod">
          <ac:chgData name="Juraj Riecan" userId="bf6cd79dd8120b39" providerId="LiveId" clId="{DC6E33DF-2A19-4B5B-B51A-E7CAB3153076}" dt="2023-11-30T09:26:28.282" v="3676" actId="164"/>
          <ac:grpSpMkLst>
            <pc:docMk/>
            <pc:sldMk cId="2702655734" sldId="319"/>
            <ac:grpSpMk id="18" creationId="{09A37E21-139F-9986-8968-BC8942841D8B}"/>
          </ac:grpSpMkLst>
        </pc:grpChg>
        <pc:grpChg chg="add del mod">
          <ac:chgData name="Juraj Riecan" userId="bf6cd79dd8120b39" providerId="LiveId" clId="{DC6E33DF-2A19-4B5B-B51A-E7CAB3153076}" dt="2023-11-30T09:26:37.238" v="3686" actId="165"/>
          <ac:grpSpMkLst>
            <pc:docMk/>
            <pc:sldMk cId="2702655734" sldId="319"/>
            <ac:grpSpMk id="28" creationId="{AF5453F2-AC67-492A-6293-70C396DE3313}"/>
          </ac:grpSpMkLst>
        </pc:grpChg>
        <pc:graphicFrameChg chg="add del mod modGraphic">
          <ac:chgData name="Juraj Riecan" userId="bf6cd79dd8120b39" providerId="LiveId" clId="{DC6E33DF-2A19-4B5B-B51A-E7CAB3153076}" dt="2023-11-29T19:18:45.228" v="1990" actId="478"/>
          <ac:graphicFrameMkLst>
            <pc:docMk/>
            <pc:sldMk cId="2702655734" sldId="319"/>
            <ac:graphicFrameMk id="18" creationId="{78A6237B-3CDA-741E-6010-99F883475013}"/>
          </ac:graphicFrameMkLst>
        </pc:graphicFrameChg>
        <pc:graphicFrameChg chg="add del mod modGraphic">
          <ac:chgData name="Juraj Riecan" userId="bf6cd79dd8120b39" providerId="LiveId" clId="{DC6E33DF-2A19-4B5B-B51A-E7CAB3153076}" dt="2023-11-29T19:22:06.739" v="1997" actId="478"/>
          <ac:graphicFrameMkLst>
            <pc:docMk/>
            <pc:sldMk cId="2702655734" sldId="319"/>
            <ac:graphicFrameMk id="19" creationId="{9559A4ED-D9DE-5FF9-A3E6-52311074906D}"/>
          </ac:graphicFrameMkLst>
        </pc:graphicFrameChg>
        <pc:graphicFrameChg chg="add mod ord topLvl modGraphic">
          <ac:chgData name="Juraj Riecan" userId="bf6cd79dd8120b39" providerId="LiveId" clId="{DC6E33DF-2A19-4B5B-B51A-E7CAB3153076}" dt="2023-11-30T09:26:37.238" v="3686" actId="165"/>
          <ac:graphicFrameMkLst>
            <pc:docMk/>
            <pc:sldMk cId="2702655734" sldId="319"/>
            <ac:graphicFrameMk id="20" creationId="{DFFC9138-6B47-8D55-375E-1B8DEB0FD239}"/>
          </ac:graphicFrameMkLst>
        </pc:graphicFrameChg>
        <pc:graphicFrameChg chg="add mod topLvl modGraphic">
          <ac:chgData name="Juraj Riecan" userId="bf6cd79dd8120b39" providerId="LiveId" clId="{DC6E33DF-2A19-4B5B-B51A-E7CAB3153076}" dt="2023-11-30T09:26:37.238" v="3686" actId="165"/>
          <ac:graphicFrameMkLst>
            <pc:docMk/>
            <pc:sldMk cId="2702655734" sldId="319"/>
            <ac:graphicFrameMk id="21" creationId="{611691CE-E5FA-16F3-9A8C-E5374F297221}"/>
          </ac:graphicFrameMkLst>
        </pc:graphicFrameChg>
        <pc:graphicFrameChg chg="add mod ord topLvl modGraphic">
          <ac:chgData name="Juraj Riecan" userId="bf6cd79dd8120b39" providerId="LiveId" clId="{DC6E33DF-2A19-4B5B-B51A-E7CAB3153076}" dt="2023-11-30T09:26:37.238" v="3686" actId="165"/>
          <ac:graphicFrameMkLst>
            <pc:docMk/>
            <pc:sldMk cId="2702655734" sldId="319"/>
            <ac:graphicFrameMk id="22" creationId="{A1A21D95-E11B-5EFF-0040-D86FB3432D6B}"/>
          </ac:graphicFrameMkLst>
        </pc:graphicFrameChg>
        <pc:graphicFrameChg chg="add mod ord topLvl modGraphic">
          <ac:chgData name="Juraj Riecan" userId="bf6cd79dd8120b39" providerId="LiveId" clId="{DC6E33DF-2A19-4B5B-B51A-E7CAB3153076}" dt="2023-11-30T09:26:37.238" v="3686" actId="165"/>
          <ac:graphicFrameMkLst>
            <pc:docMk/>
            <pc:sldMk cId="2702655734" sldId="319"/>
            <ac:graphicFrameMk id="23" creationId="{71075473-9366-FB3D-3B63-EDDE0E8D3BBB}"/>
          </ac:graphicFrameMkLst>
        </pc:graphicFrameChg>
        <pc:graphicFrameChg chg="add mod ord topLvl modGraphic">
          <ac:chgData name="Juraj Riecan" userId="bf6cd79dd8120b39" providerId="LiveId" clId="{DC6E33DF-2A19-4B5B-B51A-E7CAB3153076}" dt="2023-11-30T09:26:37.238" v="3686" actId="165"/>
          <ac:graphicFrameMkLst>
            <pc:docMk/>
            <pc:sldMk cId="2702655734" sldId="319"/>
            <ac:graphicFrameMk id="24" creationId="{297D7315-6BE6-D3B9-CA93-4E97BEE11597}"/>
          </ac:graphicFrameMkLst>
        </pc:graphicFrameChg>
        <pc:graphicFrameChg chg="add mod">
          <ac:chgData name="Juraj Riecan" userId="bf6cd79dd8120b39" providerId="LiveId" clId="{DC6E33DF-2A19-4B5B-B51A-E7CAB3153076}" dt="2023-11-29T19:29:35.345" v="2030" actId="571"/>
          <ac:graphicFrameMkLst>
            <pc:docMk/>
            <pc:sldMk cId="2702655734" sldId="319"/>
            <ac:graphicFrameMk id="26" creationId="{9B4BD224-E0FD-6F20-4F28-8B749627069B}"/>
          </ac:graphicFrameMkLst>
        </pc:graphicFrameChg>
        <pc:graphicFrameChg chg="add mod ord topLvl modGraphic">
          <ac:chgData name="Juraj Riecan" userId="bf6cd79dd8120b39" providerId="LiveId" clId="{DC6E33DF-2A19-4B5B-B51A-E7CAB3153076}" dt="2023-11-30T09:26:37.238" v="3686" actId="165"/>
          <ac:graphicFrameMkLst>
            <pc:docMk/>
            <pc:sldMk cId="2702655734" sldId="319"/>
            <ac:graphicFrameMk id="27" creationId="{DC401949-941E-D621-EC18-8B3BF7452672}"/>
          </ac:graphicFrameMkLst>
        </pc:graphicFrameChg>
      </pc:sldChg>
      <pc:sldChg chg="addSp delSp modSp new mod ord modAnim">
        <pc:chgData name="Juraj Riecan" userId="bf6cd79dd8120b39" providerId="LiveId" clId="{DC6E33DF-2A19-4B5B-B51A-E7CAB3153076}" dt="2023-11-29T21:22:55.033" v="3515" actId="14100"/>
        <pc:sldMkLst>
          <pc:docMk/>
          <pc:sldMk cId="543641778" sldId="320"/>
        </pc:sldMkLst>
        <pc:spChg chg="mod">
          <ac:chgData name="Juraj Riecan" userId="bf6cd79dd8120b39" providerId="LiveId" clId="{DC6E33DF-2A19-4B5B-B51A-E7CAB3153076}" dt="2023-11-29T18:23:35.349" v="1877" actId="14100"/>
          <ac:spMkLst>
            <pc:docMk/>
            <pc:sldMk cId="543641778" sldId="320"/>
            <ac:spMk id="2" creationId="{0A576BB7-2A55-8285-E4AD-A40780D5D5AE}"/>
          </ac:spMkLst>
        </pc:spChg>
        <pc:spChg chg="add mod">
          <ac:chgData name="Juraj Riecan" userId="bf6cd79dd8120b39" providerId="LiveId" clId="{DC6E33DF-2A19-4B5B-B51A-E7CAB3153076}" dt="2023-11-29T18:29:51.708" v="1942" actId="164"/>
          <ac:spMkLst>
            <pc:docMk/>
            <pc:sldMk cId="543641778" sldId="320"/>
            <ac:spMk id="3" creationId="{74B8A3A4-C79C-3383-BA94-87B17A3F1699}"/>
          </ac:spMkLst>
        </pc:spChg>
        <pc:spChg chg="add mod">
          <ac:chgData name="Juraj Riecan" userId="bf6cd79dd8120b39" providerId="LiveId" clId="{DC6E33DF-2A19-4B5B-B51A-E7CAB3153076}" dt="2023-11-29T18:29:51.708" v="1942" actId="164"/>
          <ac:spMkLst>
            <pc:docMk/>
            <pc:sldMk cId="543641778" sldId="320"/>
            <ac:spMk id="4" creationId="{ECF41B6E-389F-43B9-9D63-F2B1DC4B1B26}"/>
          </ac:spMkLst>
        </pc:spChg>
        <pc:spChg chg="add mod">
          <ac:chgData name="Juraj Riecan" userId="bf6cd79dd8120b39" providerId="LiveId" clId="{DC6E33DF-2A19-4B5B-B51A-E7CAB3153076}" dt="2023-11-29T18:29:51.708" v="1942" actId="164"/>
          <ac:spMkLst>
            <pc:docMk/>
            <pc:sldMk cId="543641778" sldId="320"/>
            <ac:spMk id="5" creationId="{E634921D-C96B-7214-4B1C-19B01B4C4F0C}"/>
          </ac:spMkLst>
        </pc:spChg>
        <pc:spChg chg="add mod">
          <ac:chgData name="Juraj Riecan" userId="bf6cd79dd8120b39" providerId="LiveId" clId="{DC6E33DF-2A19-4B5B-B51A-E7CAB3153076}" dt="2023-11-29T18:29:51.708" v="1942" actId="164"/>
          <ac:spMkLst>
            <pc:docMk/>
            <pc:sldMk cId="543641778" sldId="320"/>
            <ac:spMk id="6" creationId="{9021A06C-CC78-9866-21C1-55BEAFE47F99}"/>
          </ac:spMkLst>
        </pc:spChg>
        <pc:spChg chg="add mod">
          <ac:chgData name="Juraj Riecan" userId="bf6cd79dd8120b39" providerId="LiveId" clId="{DC6E33DF-2A19-4B5B-B51A-E7CAB3153076}" dt="2023-11-29T18:29:51.708" v="1942" actId="164"/>
          <ac:spMkLst>
            <pc:docMk/>
            <pc:sldMk cId="543641778" sldId="320"/>
            <ac:spMk id="7" creationId="{0CE6284E-60D5-8601-2E70-387F08FF3CDC}"/>
          </ac:spMkLst>
        </pc:spChg>
        <pc:spChg chg="add del mod">
          <ac:chgData name="Juraj Riecan" userId="bf6cd79dd8120b39" providerId="LiveId" clId="{DC6E33DF-2A19-4B5B-B51A-E7CAB3153076}" dt="2023-11-29T18:24:32.035" v="1884" actId="478"/>
          <ac:spMkLst>
            <pc:docMk/>
            <pc:sldMk cId="543641778" sldId="320"/>
            <ac:spMk id="8" creationId="{A3204716-C286-7F11-8170-3E84BF195EAF}"/>
          </ac:spMkLst>
        </pc:spChg>
        <pc:spChg chg="add del mod">
          <ac:chgData name="Juraj Riecan" userId="bf6cd79dd8120b39" providerId="LiveId" clId="{DC6E33DF-2A19-4B5B-B51A-E7CAB3153076}" dt="2023-11-29T18:24:34.765" v="1885" actId="478"/>
          <ac:spMkLst>
            <pc:docMk/>
            <pc:sldMk cId="543641778" sldId="320"/>
            <ac:spMk id="9" creationId="{8688F862-4D47-5192-111B-DFADCFB3999E}"/>
          </ac:spMkLst>
        </pc:spChg>
        <pc:spChg chg="add mod">
          <ac:chgData name="Juraj Riecan" userId="bf6cd79dd8120b39" providerId="LiveId" clId="{DC6E33DF-2A19-4B5B-B51A-E7CAB3153076}" dt="2023-11-29T21:22:55.033" v="3515" actId="14100"/>
          <ac:spMkLst>
            <pc:docMk/>
            <pc:sldMk cId="543641778" sldId="320"/>
            <ac:spMk id="10" creationId="{D6574734-5F49-FABE-E39E-462FBC1F5F13}"/>
          </ac:spMkLst>
        </pc:spChg>
        <pc:spChg chg="add mod">
          <ac:chgData name="Juraj Riecan" userId="bf6cd79dd8120b39" providerId="LiveId" clId="{DC6E33DF-2A19-4B5B-B51A-E7CAB3153076}" dt="2023-11-29T20:30:35.766" v="2316" actId="13822"/>
          <ac:spMkLst>
            <pc:docMk/>
            <pc:sldMk cId="543641778" sldId="320"/>
            <ac:spMk id="11" creationId="{B25972C8-76AF-9D50-4159-64F77362A953}"/>
          </ac:spMkLst>
        </pc:spChg>
        <pc:spChg chg="add mod">
          <ac:chgData name="Juraj Riecan" userId="bf6cd79dd8120b39" providerId="LiveId" clId="{DC6E33DF-2A19-4B5B-B51A-E7CAB3153076}" dt="2023-11-29T20:30:35.766" v="2316" actId="13822"/>
          <ac:spMkLst>
            <pc:docMk/>
            <pc:sldMk cId="543641778" sldId="320"/>
            <ac:spMk id="12" creationId="{15AA9C23-7BD1-CEA8-0E0C-34FA1E918BEF}"/>
          </ac:spMkLst>
        </pc:spChg>
        <pc:spChg chg="add mod">
          <ac:chgData name="Juraj Riecan" userId="bf6cd79dd8120b39" providerId="LiveId" clId="{DC6E33DF-2A19-4B5B-B51A-E7CAB3153076}" dt="2023-11-29T20:30:35.766" v="2316" actId="13822"/>
          <ac:spMkLst>
            <pc:docMk/>
            <pc:sldMk cId="543641778" sldId="320"/>
            <ac:spMk id="13" creationId="{B2C45DAB-65A4-99DF-B091-423F11457657}"/>
          </ac:spMkLst>
        </pc:spChg>
        <pc:spChg chg="add mod">
          <ac:chgData name="Juraj Riecan" userId="bf6cd79dd8120b39" providerId="LiveId" clId="{DC6E33DF-2A19-4B5B-B51A-E7CAB3153076}" dt="2023-11-29T20:30:35.766" v="2316" actId="13822"/>
          <ac:spMkLst>
            <pc:docMk/>
            <pc:sldMk cId="543641778" sldId="320"/>
            <ac:spMk id="14" creationId="{24B2653D-B3E6-139D-374B-FEB35F582F34}"/>
          </ac:spMkLst>
        </pc:spChg>
        <pc:spChg chg="add mod">
          <ac:chgData name="Juraj Riecan" userId="bf6cd79dd8120b39" providerId="LiveId" clId="{DC6E33DF-2A19-4B5B-B51A-E7CAB3153076}" dt="2023-11-29T20:30:35.766" v="2316" actId="13822"/>
          <ac:spMkLst>
            <pc:docMk/>
            <pc:sldMk cId="543641778" sldId="320"/>
            <ac:spMk id="15" creationId="{0AF49F0D-D5BD-42FC-830C-E7D331700533}"/>
          </ac:spMkLst>
        </pc:spChg>
        <pc:spChg chg="add del mod">
          <ac:chgData name="Juraj Riecan" userId="bf6cd79dd8120b39" providerId="LiveId" clId="{DC6E33DF-2A19-4B5B-B51A-E7CAB3153076}" dt="2023-11-29T18:27:33.400" v="1931"/>
          <ac:spMkLst>
            <pc:docMk/>
            <pc:sldMk cId="543641778" sldId="320"/>
            <ac:spMk id="16" creationId="{9DD0CF2A-AE1C-4A7B-76E0-CF8F31A30D28}"/>
          </ac:spMkLst>
        </pc:spChg>
        <pc:spChg chg="add mod">
          <ac:chgData name="Juraj Riecan" userId="bf6cd79dd8120b39" providerId="LiveId" clId="{DC6E33DF-2A19-4B5B-B51A-E7CAB3153076}" dt="2023-11-29T20:30:35.766" v="2316" actId="13822"/>
          <ac:spMkLst>
            <pc:docMk/>
            <pc:sldMk cId="543641778" sldId="320"/>
            <ac:spMk id="17" creationId="{DA24E966-3F3D-34CF-AF29-723E99977FF3}"/>
          </ac:spMkLst>
        </pc:spChg>
        <pc:spChg chg="add mod">
          <ac:chgData name="Juraj Riecan" userId="bf6cd79dd8120b39" providerId="LiveId" clId="{DC6E33DF-2A19-4B5B-B51A-E7CAB3153076}" dt="2023-11-29T20:30:35.766" v="2316" actId="13822"/>
          <ac:spMkLst>
            <pc:docMk/>
            <pc:sldMk cId="543641778" sldId="320"/>
            <ac:spMk id="18" creationId="{E7EA14AC-E35B-CA6B-FA8E-541202B2CEE9}"/>
          </ac:spMkLst>
        </pc:spChg>
        <pc:grpChg chg="add mod">
          <ac:chgData name="Juraj Riecan" userId="bf6cd79dd8120b39" providerId="LiveId" clId="{DC6E33DF-2A19-4B5B-B51A-E7CAB3153076}" dt="2023-11-29T18:29:51.708" v="1942" actId="164"/>
          <ac:grpSpMkLst>
            <pc:docMk/>
            <pc:sldMk cId="543641778" sldId="320"/>
            <ac:grpSpMk id="19" creationId="{D605E76A-1FAB-C483-5C05-C48D754CFA7B}"/>
          </ac:grpSpMkLst>
        </pc:grpChg>
      </pc:sldChg>
      <pc:sldChg chg="new del">
        <pc:chgData name="Juraj Riecan" userId="bf6cd79dd8120b39" providerId="LiveId" clId="{DC6E33DF-2A19-4B5B-B51A-E7CAB3153076}" dt="2023-11-29T18:19:35.391" v="1774" actId="680"/>
        <pc:sldMkLst>
          <pc:docMk/>
          <pc:sldMk cId="996300196" sldId="321"/>
        </pc:sldMkLst>
      </pc:sldChg>
      <pc:sldChg chg="addSp delSp modSp new mod ord modAnim">
        <pc:chgData name="Juraj Riecan" userId="bf6cd79dd8120b39" providerId="LiveId" clId="{DC6E33DF-2A19-4B5B-B51A-E7CAB3153076}" dt="2023-11-30T09:27:28.149" v="3690"/>
        <pc:sldMkLst>
          <pc:docMk/>
          <pc:sldMk cId="4127538447" sldId="321"/>
        </pc:sldMkLst>
        <pc:spChg chg="mod">
          <ac:chgData name="Juraj Riecan" userId="bf6cd79dd8120b39" providerId="LiveId" clId="{DC6E33DF-2A19-4B5B-B51A-E7CAB3153076}" dt="2023-11-29T20:33:31.065" v="2336" actId="20577"/>
          <ac:spMkLst>
            <pc:docMk/>
            <pc:sldMk cId="4127538447" sldId="321"/>
            <ac:spMk id="2" creationId="{8D532B83-DAA4-4FE3-2D77-72D02C918565}"/>
          </ac:spMkLst>
        </pc:spChg>
        <pc:spChg chg="add mod">
          <ac:chgData name="Juraj Riecan" userId="bf6cd79dd8120b39" providerId="LiveId" clId="{DC6E33DF-2A19-4B5B-B51A-E7CAB3153076}" dt="2023-11-30T09:03:04.513" v="3579" actId="164"/>
          <ac:spMkLst>
            <pc:docMk/>
            <pc:sldMk cId="4127538447" sldId="321"/>
            <ac:spMk id="3" creationId="{6534AE5D-2D31-7478-9661-FB39B24A0241}"/>
          </ac:spMkLst>
        </pc:spChg>
        <pc:spChg chg="add mod">
          <ac:chgData name="Juraj Riecan" userId="bf6cd79dd8120b39" providerId="LiveId" clId="{DC6E33DF-2A19-4B5B-B51A-E7CAB3153076}" dt="2023-11-30T09:03:04.513" v="3579" actId="164"/>
          <ac:spMkLst>
            <pc:docMk/>
            <pc:sldMk cId="4127538447" sldId="321"/>
            <ac:spMk id="4" creationId="{306737E4-8728-A9E7-47C2-159763B6C5B1}"/>
          </ac:spMkLst>
        </pc:spChg>
        <pc:spChg chg="add mod">
          <ac:chgData name="Juraj Riecan" userId="bf6cd79dd8120b39" providerId="LiveId" clId="{DC6E33DF-2A19-4B5B-B51A-E7CAB3153076}" dt="2023-11-30T09:05:07.359" v="3589" actId="165"/>
          <ac:spMkLst>
            <pc:docMk/>
            <pc:sldMk cId="4127538447" sldId="321"/>
            <ac:spMk id="5" creationId="{446F8F30-8F0D-9316-63AA-621937C1ABC5}"/>
          </ac:spMkLst>
        </pc:spChg>
        <pc:spChg chg="add mod">
          <ac:chgData name="Juraj Riecan" userId="bf6cd79dd8120b39" providerId="LiveId" clId="{DC6E33DF-2A19-4B5B-B51A-E7CAB3153076}" dt="2023-11-30T09:05:07.359" v="3589" actId="165"/>
          <ac:spMkLst>
            <pc:docMk/>
            <pc:sldMk cId="4127538447" sldId="321"/>
            <ac:spMk id="6" creationId="{A84CE0E7-AC3E-E8C3-BFA0-468AA0BE4C7A}"/>
          </ac:spMkLst>
        </pc:spChg>
        <pc:spChg chg="add mod">
          <ac:chgData name="Juraj Riecan" userId="bf6cd79dd8120b39" providerId="LiveId" clId="{DC6E33DF-2A19-4B5B-B51A-E7CAB3153076}" dt="2023-11-30T09:03:31.609" v="3581" actId="164"/>
          <ac:spMkLst>
            <pc:docMk/>
            <pc:sldMk cId="4127538447" sldId="321"/>
            <ac:spMk id="7" creationId="{2EED7A75-0C42-4443-0C49-A82568E9162C}"/>
          </ac:spMkLst>
        </pc:spChg>
        <pc:spChg chg="add mod">
          <ac:chgData name="Juraj Riecan" userId="bf6cd79dd8120b39" providerId="LiveId" clId="{DC6E33DF-2A19-4B5B-B51A-E7CAB3153076}" dt="2023-11-30T09:03:31.609" v="3581" actId="164"/>
          <ac:spMkLst>
            <pc:docMk/>
            <pc:sldMk cId="4127538447" sldId="321"/>
            <ac:spMk id="8" creationId="{42E5F74D-57AB-24A9-AD78-EC9867D2F3C7}"/>
          </ac:spMkLst>
        </pc:spChg>
        <pc:spChg chg="add mod">
          <ac:chgData name="Juraj Riecan" userId="bf6cd79dd8120b39" providerId="LiveId" clId="{DC6E33DF-2A19-4B5B-B51A-E7CAB3153076}" dt="2023-11-30T09:03:51.751" v="3584" actId="164"/>
          <ac:spMkLst>
            <pc:docMk/>
            <pc:sldMk cId="4127538447" sldId="321"/>
            <ac:spMk id="9" creationId="{8C289CB2-6CF7-13D3-EF4B-781A3EEA5591}"/>
          </ac:spMkLst>
        </pc:spChg>
        <pc:spChg chg="add mod">
          <ac:chgData name="Juraj Riecan" userId="bf6cd79dd8120b39" providerId="LiveId" clId="{DC6E33DF-2A19-4B5B-B51A-E7CAB3153076}" dt="2023-11-30T09:03:51.751" v="3584" actId="164"/>
          <ac:spMkLst>
            <pc:docMk/>
            <pc:sldMk cId="4127538447" sldId="321"/>
            <ac:spMk id="10" creationId="{0C95B652-8B03-15F9-69F8-994C17F3A8BE}"/>
          </ac:spMkLst>
        </pc:spChg>
        <pc:spChg chg="add del mod ord">
          <ac:chgData name="Juraj Riecan" userId="bf6cd79dd8120b39" providerId="LiveId" clId="{DC6E33DF-2A19-4B5B-B51A-E7CAB3153076}" dt="2023-11-29T20:44:14.869" v="2662" actId="478"/>
          <ac:spMkLst>
            <pc:docMk/>
            <pc:sldMk cId="4127538447" sldId="321"/>
            <ac:spMk id="11" creationId="{39880198-C136-9CD7-1044-73FF710B85A3}"/>
          </ac:spMkLst>
        </pc:spChg>
        <pc:spChg chg="add mod ord">
          <ac:chgData name="Juraj Riecan" userId="bf6cd79dd8120b39" providerId="LiveId" clId="{DC6E33DF-2A19-4B5B-B51A-E7CAB3153076}" dt="2023-11-30T09:08:14.439" v="3617" actId="1076"/>
          <ac:spMkLst>
            <pc:docMk/>
            <pc:sldMk cId="4127538447" sldId="321"/>
            <ac:spMk id="12" creationId="{2227FF66-4656-559E-D9F1-EF350A3A1241}"/>
          </ac:spMkLst>
        </pc:spChg>
        <pc:spChg chg="add mod ord">
          <ac:chgData name="Juraj Riecan" userId="bf6cd79dd8120b39" providerId="LiveId" clId="{DC6E33DF-2A19-4B5B-B51A-E7CAB3153076}" dt="2023-11-30T09:03:31.609" v="3581" actId="164"/>
          <ac:spMkLst>
            <pc:docMk/>
            <pc:sldMk cId="4127538447" sldId="321"/>
            <ac:spMk id="13" creationId="{F76AC110-2846-A64C-116C-A3FC1FB4A82F}"/>
          </ac:spMkLst>
        </pc:spChg>
        <pc:spChg chg="add mod topLvl">
          <ac:chgData name="Juraj Riecan" userId="bf6cd79dd8120b39" providerId="LiveId" clId="{DC6E33DF-2A19-4B5B-B51A-E7CAB3153076}" dt="2023-11-30T09:05:56.995" v="3593" actId="164"/>
          <ac:spMkLst>
            <pc:docMk/>
            <pc:sldMk cId="4127538447" sldId="321"/>
            <ac:spMk id="14" creationId="{E14BAC08-0EC8-0464-0FF6-0AB9A7D8C369}"/>
          </ac:spMkLst>
        </pc:spChg>
        <pc:spChg chg="add del mod">
          <ac:chgData name="Juraj Riecan" userId="bf6cd79dd8120b39" providerId="LiveId" clId="{DC6E33DF-2A19-4B5B-B51A-E7CAB3153076}" dt="2023-11-30T09:07:56.250" v="3614" actId="478"/>
          <ac:spMkLst>
            <pc:docMk/>
            <pc:sldMk cId="4127538447" sldId="321"/>
            <ac:spMk id="15" creationId="{49AD66DD-C20A-3581-C57F-F0023C2CB9E1}"/>
          </ac:spMkLst>
        </pc:spChg>
        <pc:spChg chg="add mod topLvl">
          <ac:chgData name="Juraj Riecan" userId="bf6cd79dd8120b39" providerId="LiveId" clId="{DC6E33DF-2A19-4B5B-B51A-E7CAB3153076}" dt="2023-11-30T09:05:56.995" v="3593" actId="164"/>
          <ac:spMkLst>
            <pc:docMk/>
            <pc:sldMk cId="4127538447" sldId="321"/>
            <ac:spMk id="16" creationId="{510514EB-E20D-6718-F392-E9B03809886D}"/>
          </ac:spMkLst>
        </pc:spChg>
        <pc:spChg chg="add mod topLvl">
          <ac:chgData name="Juraj Riecan" userId="bf6cd79dd8120b39" providerId="LiveId" clId="{DC6E33DF-2A19-4B5B-B51A-E7CAB3153076}" dt="2023-11-30T09:05:56.995" v="3593" actId="164"/>
          <ac:spMkLst>
            <pc:docMk/>
            <pc:sldMk cId="4127538447" sldId="321"/>
            <ac:spMk id="17" creationId="{9565F6A0-D8DA-E9F7-8126-6701E12F7D96}"/>
          </ac:spMkLst>
        </pc:spChg>
        <pc:spChg chg="add mod topLvl">
          <ac:chgData name="Juraj Riecan" userId="bf6cd79dd8120b39" providerId="LiveId" clId="{DC6E33DF-2A19-4B5B-B51A-E7CAB3153076}" dt="2023-11-30T09:05:56.995" v="3593" actId="164"/>
          <ac:spMkLst>
            <pc:docMk/>
            <pc:sldMk cId="4127538447" sldId="321"/>
            <ac:spMk id="18" creationId="{80D3021D-E827-78A4-1DCD-4F1F0EB472BB}"/>
          </ac:spMkLst>
        </pc:spChg>
        <pc:spChg chg="add mod topLvl">
          <ac:chgData name="Juraj Riecan" userId="bf6cd79dd8120b39" providerId="LiveId" clId="{DC6E33DF-2A19-4B5B-B51A-E7CAB3153076}" dt="2023-11-30T09:05:56.995" v="3593" actId="164"/>
          <ac:spMkLst>
            <pc:docMk/>
            <pc:sldMk cId="4127538447" sldId="321"/>
            <ac:spMk id="19" creationId="{11E98B26-45DF-0503-9E38-DB1353818307}"/>
          </ac:spMkLst>
        </pc:spChg>
        <pc:spChg chg="add mod topLvl">
          <ac:chgData name="Juraj Riecan" userId="bf6cd79dd8120b39" providerId="LiveId" clId="{DC6E33DF-2A19-4B5B-B51A-E7CAB3153076}" dt="2023-11-30T09:05:56.995" v="3593" actId="164"/>
          <ac:spMkLst>
            <pc:docMk/>
            <pc:sldMk cId="4127538447" sldId="321"/>
            <ac:spMk id="20" creationId="{5C52631C-C621-7C69-520C-BA26C79EED1F}"/>
          </ac:spMkLst>
        </pc:spChg>
        <pc:spChg chg="add mod topLvl">
          <ac:chgData name="Juraj Riecan" userId="bf6cd79dd8120b39" providerId="LiveId" clId="{DC6E33DF-2A19-4B5B-B51A-E7CAB3153076}" dt="2023-11-30T09:05:56.995" v="3593" actId="164"/>
          <ac:spMkLst>
            <pc:docMk/>
            <pc:sldMk cId="4127538447" sldId="321"/>
            <ac:spMk id="21" creationId="{22AD314C-4C83-7CBA-0456-AB09BC8202C8}"/>
          </ac:spMkLst>
        </pc:spChg>
        <pc:spChg chg="add mod topLvl">
          <ac:chgData name="Juraj Riecan" userId="bf6cd79dd8120b39" providerId="LiveId" clId="{DC6E33DF-2A19-4B5B-B51A-E7CAB3153076}" dt="2023-11-30T09:05:56.995" v="3593" actId="164"/>
          <ac:spMkLst>
            <pc:docMk/>
            <pc:sldMk cId="4127538447" sldId="321"/>
            <ac:spMk id="22" creationId="{951C6040-9E3C-7238-66C1-1FABE635B9B7}"/>
          </ac:spMkLst>
        </pc:spChg>
        <pc:grpChg chg="add mod">
          <ac:chgData name="Juraj Riecan" userId="bf6cd79dd8120b39" providerId="LiveId" clId="{DC6E33DF-2A19-4B5B-B51A-E7CAB3153076}" dt="2023-11-30T09:27:10.250" v="3687" actId="164"/>
          <ac:grpSpMkLst>
            <pc:docMk/>
            <pc:sldMk cId="4127538447" sldId="321"/>
            <ac:grpSpMk id="11" creationId="{535282C0-A62E-5A84-42D4-C150838B417E}"/>
          </ac:grpSpMkLst>
        </pc:grpChg>
        <pc:grpChg chg="add mod topLvl">
          <ac:chgData name="Juraj Riecan" userId="bf6cd79dd8120b39" providerId="LiveId" clId="{DC6E33DF-2A19-4B5B-B51A-E7CAB3153076}" dt="2023-11-30T09:27:10.250" v="3687" actId="164"/>
          <ac:grpSpMkLst>
            <pc:docMk/>
            <pc:sldMk cId="4127538447" sldId="321"/>
            <ac:grpSpMk id="23" creationId="{D4FC2CF7-39BF-6D71-46DA-8B13B5877234}"/>
          </ac:grpSpMkLst>
        </pc:grpChg>
        <pc:grpChg chg="add mod">
          <ac:chgData name="Juraj Riecan" userId="bf6cd79dd8120b39" providerId="LiveId" clId="{DC6E33DF-2A19-4B5B-B51A-E7CAB3153076}" dt="2023-11-30T09:27:10.250" v="3687" actId="164"/>
          <ac:grpSpMkLst>
            <pc:docMk/>
            <pc:sldMk cId="4127538447" sldId="321"/>
            <ac:grpSpMk id="24" creationId="{48F1CA57-7EED-F54C-81EC-4EE711A5EAEC}"/>
          </ac:grpSpMkLst>
        </pc:grpChg>
        <pc:grpChg chg="add mod">
          <ac:chgData name="Juraj Riecan" userId="bf6cd79dd8120b39" providerId="LiveId" clId="{DC6E33DF-2A19-4B5B-B51A-E7CAB3153076}" dt="2023-11-30T09:27:10.250" v="3687" actId="164"/>
          <ac:grpSpMkLst>
            <pc:docMk/>
            <pc:sldMk cId="4127538447" sldId="321"/>
            <ac:grpSpMk id="25" creationId="{278CFDDA-89E1-D935-DDCA-B2CD3C86166C}"/>
          </ac:grpSpMkLst>
        </pc:grpChg>
        <pc:grpChg chg="add del mod">
          <ac:chgData name="Juraj Riecan" userId="bf6cd79dd8120b39" providerId="LiveId" clId="{DC6E33DF-2A19-4B5B-B51A-E7CAB3153076}" dt="2023-11-30T09:05:07.359" v="3589" actId="165"/>
          <ac:grpSpMkLst>
            <pc:docMk/>
            <pc:sldMk cId="4127538447" sldId="321"/>
            <ac:grpSpMk id="26" creationId="{FB334B05-DFC1-2F3B-D396-EB7357BCF802}"/>
          </ac:grpSpMkLst>
        </pc:grpChg>
        <pc:grpChg chg="add mod">
          <ac:chgData name="Juraj Riecan" userId="bf6cd79dd8120b39" providerId="LiveId" clId="{DC6E33DF-2A19-4B5B-B51A-E7CAB3153076}" dt="2023-11-30T09:27:10.250" v="3687" actId="164"/>
          <ac:grpSpMkLst>
            <pc:docMk/>
            <pc:sldMk cId="4127538447" sldId="321"/>
            <ac:grpSpMk id="27" creationId="{AA9A2C27-1EAD-90A6-0327-239C3AFE02AF}"/>
          </ac:grpSpMkLst>
        </pc:grpChg>
        <pc:grpChg chg="add mod">
          <ac:chgData name="Juraj Riecan" userId="bf6cd79dd8120b39" providerId="LiveId" clId="{DC6E33DF-2A19-4B5B-B51A-E7CAB3153076}" dt="2023-11-30T09:27:10.250" v="3687" actId="164"/>
          <ac:grpSpMkLst>
            <pc:docMk/>
            <pc:sldMk cId="4127538447" sldId="321"/>
            <ac:grpSpMk id="28" creationId="{B29ED39C-01EC-C1A3-4B12-DE8F514182A9}"/>
          </ac:grpSpMkLst>
        </pc:grpChg>
      </pc:sldChg>
      <pc:sldChg chg="addSp delSp modSp new mod delAnim modAnim">
        <pc:chgData name="Juraj Riecan" userId="bf6cd79dd8120b39" providerId="LiveId" clId="{DC6E33DF-2A19-4B5B-B51A-E7CAB3153076}" dt="2023-11-30T09:22:50.014" v="3652"/>
        <pc:sldMkLst>
          <pc:docMk/>
          <pc:sldMk cId="4002829069" sldId="322"/>
        </pc:sldMkLst>
        <pc:spChg chg="mod">
          <ac:chgData name="Juraj Riecan" userId="bf6cd79dd8120b39" providerId="LiveId" clId="{DC6E33DF-2A19-4B5B-B51A-E7CAB3153076}" dt="2023-11-30T09:18:30.049" v="3624" actId="27636"/>
          <ac:spMkLst>
            <pc:docMk/>
            <pc:sldMk cId="4002829069" sldId="322"/>
            <ac:spMk id="2" creationId="{F457C8D4-2B5E-2BA8-5C96-02885DBA3E56}"/>
          </ac:spMkLst>
        </pc:spChg>
        <pc:spChg chg="add mod">
          <ac:chgData name="Juraj Riecan" userId="bf6cd79dd8120b39" providerId="LiveId" clId="{DC6E33DF-2A19-4B5B-B51A-E7CAB3153076}" dt="2023-11-29T21:12:27.905" v="2923" actId="14100"/>
          <ac:spMkLst>
            <pc:docMk/>
            <pc:sldMk cId="4002829069" sldId="322"/>
            <ac:spMk id="5" creationId="{C90CCC55-F4E6-72ED-A517-FAAF8885BA50}"/>
          </ac:spMkLst>
        </pc:spChg>
        <pc:spChg chg="add mod">
          <ac:chgData name="Juraj Riecan" userId="bf6cd79dd8120b39" providerId="LiveId" clId="{DC6E33DF-2A19-4B5B-B51A-E7CAB3153076}" dt="2023-11-30T09:19:00.032" v="3625" actId="164"/>
          <ac:spMkLst>
            <pc:docMk/>
            <pc:sldMk cId="4002829069" sldId="322"/>
            <ac:spMk id="6" creationId="{71C328FF-5361-C6BB-A1EB-2C5ED11AFAEE}"/>
          </ac:spMkLst>
        </pc:spChg>
        <pc:spChg chg="add mod">
          <ac:chgData name="Juraj Riecan" userId="bf6cd79dd8120b39" providerId="LiveId" clId="{DC6E33DF-2A19-4B5B-B51A-E7CAB3153076}" dt="2023-11-30T09:19:05.938" v="3626" actId="164"/>
          <ac:spMkLst>
            <pc:docMk/>
            <pc:sldMk cId="4002829069" sldId="322"/>
            <ac:spMk id="7" creationId="{DC821F15-B5A2-DB0F-B0B0-BBF8D28EE302}"/>
          </ac:spMkLst>
        </pc:spChg>
        <pc:spChg chg="add mod">
          <ac:chgData name="Juraj Riecan" userId="bf6cd79dd8120b39" providerId="LiveId" clId="{DC6E33DF-2A19-4B5B-B51A-E7CAB3153076}" dt="2023-11-30T09:19:15.046" v="3627" actId="164"/>
          <ac:spMkLst>
            <pc:docMk/>
            <pc:sldMk cId="4002829069" sldId="322"/>
            <ac:spMk id="8" creationId="{C805F945-9507-8E08-7C2D-431C0C6B8B4F}"/>
          </ac:spMkLst>
        </pc:spChg>
        <pc:spChg chg="add mod">
          <ac:chgData name="Juraj Riecan" userId="bf6cd79dd8120b39" providerId="LiveId" clId="{DC6E33DF-2A19-4B5B-B51A-E7CAB3153076}" dt="2023-11-30T09:19:34.317" v="3628" actId="164"/>
          <ac:spMkLst>
            <pc:docMk/>
            <pc:sldMk cId="4002829069" sldId="322"/>
            <ac:spMk id="9" creationId="{A063E732-4E15-DBB9-264D-AE6F99D95F0C}"/>
          </ac:spMkLst>
        </pc:spChg>
        <pc:spChg chg="add mod">
          <ac:chgData name="Juraj Riecan" userId="bf6cd79dd8120b39" providerId="LiveId" clId="{DC6E33DF-2A19-4B5B-B51A-E7CAB3153076}" dt="2023-11-30T09:19:41.486" v="3629" actId="164"/>
          <ac:spMkLst>
            <pc:docMk/>
            <pc:sldMk cId="4002829069" sldId="322"/>
            <ac:spMk id="10" creationId="{EF31602B-631E-61EA-2B0D-AEF17925F534}"/>
          </ac:spMkLst>
        </pc:spChg>
        <pc:spChg chg="add mod">
          <ac:chgData name="Juraj Riecan" userId="bf6cd79dd8120b39" providerId="LiveId" clId="{DC6E33DF-2A19-4B5B-B51A-E7CAB3153076}" dt="2023-11-30T09:19:54.938" v="3630" actId="164"/>
          <ac:spMkLst>
            <pc:docMk/>
            <pc:sldMk cId="4002829069" sldId="322"/>
            <ac:spMk id="11" creationId="{34A1DF84-41F4-3A1F-0328-80CF83A24D43}"/>
          </ac:spMkLst>
        </pc:spChg>
        <pc:spChg chg="add mod">
          <ac:chgData name="Juraj Riecan" userId="bf6cd79dd8120b39" providerId="LiveId" clId="{DC6E33DF-2A19-4B5B-B51A-E7CAB3153076}" dt="2023-11-30T09:20:05.571" v="3631" actId="164"/>
          <ac:spMkLst>
            <pc:docMk/>
            <pc:sldMk cId="4002829069" sldId="322"/>
            <ac:spMk id="12" creationId="{6FFB7719-D682-1722-A2D1-6075E222AEF8}"/>
          </ac:spMkLst>
        </pc:spChg>
        <pc:spChg chg="add mod">
          <ac:chgData name="Juraj Riecan" userId="bf6cd79dd8120b39" providerId="LiveId" clId="{DC6E33DF-2A19-4B5B-B51A-E7CAB3153076}" dt="2023-11-30T09:19:05.938" v="3626" actId="164"/>
          <ac:spMkLst>
            <pc:docMk/>
            <pc:sldMk cId="4002829069" sldId="322"/>
            <ac:spMk id="13" creationId="{C821C463-A916-82C3-F846-F7A8F43E6BD5}"/>
          </ac:spMkLst>
        </pc:spChg>
        <pc:spChg chg="add mod">
          <ac:chgData name="Juraj Riecan" userId="bf6cd79dd8120b39" providerId="LiveId" clId="{DC6E33DF-2A19-4B5B-B51A-E7CAB3153076}" dt="2023-11-30T09:19:00.032" v="3625" actId="164"/>
          <ac:spMkLst>
            <pc:docMk/>
            <pc:sldMk cId="4002829069" sldId="322"/>
            <ac:spMk id="14" creationId="{F71EA034-FAAD-06FF-F21E-F6784087A42A}"/>
          </ac:spMkLst>
        </pc:spChg>
        <pc:spChg chg="add mod">
          <ac:chgData name="Juraj Riecan" userId="bf6cd79dd8120b39" providerId="LiveId" clId="{DC6E33DF-2A19-4B5B-B51A-E7CAB3153076}" dt="2023-11-30T09:19:15.046" v="3627" actId="164"/>
          <ac:spMkLst>
            <pc:docMk/>
            <pc:sldMk cId="4002829069" sldId="322"/>
            <ac:spMk id="15" creationId="{ABA37002-31A2-95EA-EAC3-8AC5AC97B2B3}"/>
          </ac:spMkLst>
        </pc:spChg>
        <pc:spChg chg="add mod">
          <ac:chgData name="Juraj Riecan" userId="bf6cd79dd8120b39" providerId="LiveId" clId="{DC6E33DF-2A19-4B5B-B51A-E7CAB3153076}" dt="2023-11-30T09:19:34.317" v="3628" actId="164"/>
          <ac:spMkLst>
            <pc:docMk/>
            <pc:sldMk cId="4002829069" sldId="322"/>
            <ac:spMk id="16" creationId="{9840011C-282D-4BD5-F2C4-EA434A3CF30E}"/>
          </ac:spMkLst>
        </pc:spChg>
        <pc:spChg chg="add mod">
          <ac:chgData name="Juraj Riecan" userId="bf6cd79dd8120b39" providerId="LiveId" clId="{DC6E33DF-2A19-4B5B-B51A-E7CAB3153076}" dt="2023-11-30T09:19:41.486" v="3629" actId="164"/>
          <ac:spMkLst>
            <pc:docMk/>
            <pc:sldMk cId="4002829069" sldId="322"/>
            <ac:spMk id="17" creationId="{85F6C24A-143B-8E3E-AC39-9444726CACC5}"/>
          </ac:spMkLst>
        </pc:spChg>
        <pc:spChg chg="add mod">
          <ac:chgData name="Juraj Riecan" userId="bf6cd79dd8120b39" providerId="LiveId" clId="{DC6E33DF-2A19-4B5B-B51A-E7CAB3153076}" dt="2023-11-30T09:19:54.938" v="3630" actId="164"/>
          <ac:spMkLst>
            <pc:docMk/>
            <pc:sldMk cId="4002829069" sldId="322"/>
            <ac:spMk id="18" creationId="{A9608317-5D80-2882-4BC3-87999404FBC7}"/>
          </ac:spMkLst>
        </pc:spChg>
        <pc:spChg chg="add mod">
          <ac:chgData name="Juraj Riecan" userId="bf6cd79dd8120b39" providerId="LiveId" clId="{DC6E33DF-2A19-4B5B-B51A-E7CAB3153076}" dt="2023-11-30T09:20:05.571" v="3631" actId="164"/>
          <ac:spMkLst>
            <pc:docMk/>
            <pc:sldMk cId="4002829069" sldId="322"/>
            <ac:spMk id="19" creationId="{405E16BB-43FC-D5C8-C9EC-F88D497E7D49}"/>
          </ac:spMkLst>
        </pc:spChg>
        <pc:spChg chg="add mod">
          <ac:chgData name="Juraj Riecan" userId="bf6cd79dd8120b39" providerId="LiveId" clId="{DC6E33DF-2A19-4B5B-B51A-E7CAB3153076}" dt="2023-11-30T09:20:05.571" v="3631" actId="164"/>
          <ac:spMkLst>
            <pc:docMk/>
            <pc:sldMk cId="4002829069" sldId="322"/>
            <ac:spMk id="20" creationId="{D9B8B04A-3BAB-F963-B480-10753343C8BD}"/>
          </ac:spMkLst>
        </pc:spChg>
        <pc:spChg chg="mod">
          <ac:chgData name="Juraj Riecan" userId="bf6cd79dd8120b39" providerId="LiveId" clId="{DC6E33DF-2A19-4B5B-B51A-E7CAB3153076}" dt="2023-11-29T21:19:26.164" v="3488" actId="255"/>
          <ac:spMkLst>
            <pc:docMk/>
            <pc:sldMk cId="4002829069" sldId="322"/>
            <ac:spMk id="28" creationId="{2FD08E19-5643-DB28-8DC8-008D210622C3}"/>
          </ac:spMkLst>
        </pc:spChg>
        <pc:spChg chg="mod">
          <ac:chgData name="Juraj Riecan" userId="bf6cd79dd8120b39" providerId="LiveId" clId="{DC6E33DF-2A19-4B5B-B51A-E7CAB3153076}" dt="2023-11-29T21:19:26.164" v="3488" actId="255"/>
          <ac:spMkLst>
            <pc:docMk/>
            <pc:sldMk cId="4002829069" sldId="322"/>
            <ac:spMk id="29" creationId="{7FFD7853-373D-D8C2-6277-924067366116}"/>
          </ac:spMkLst>
        </pc:spChg>
        <pc:spChg chg="mod">
          <ac:chgData name="Juraj Riecan" userId="bf6cd79dd8120b39" providerId="LiveId" clId="{DC6E33DF-2A19-4B5B-B51A-E7CAB3153076}" dt="2023-11-29T21:19:26.164" v="3488" actId="255"/>
          <ac:spMkLst>
            <pc:docMk/>
            <pc:sldMk cId="4002829069" sldId="322"/>
            <ac:spMk id="30" creationId="{02388FE2-507C-C497-E5BA-EE1963B610FB}"/>
          </ac:spMkLst>
        </pc:spChg>
        <pc:spChg chg="mod">
          <ac:chgData name="Juraj Riecan" userId="bf6cd79dd8120b39" providerId="LiveId" clId="{DC6E33DF-2A19-4B5B-B51A-E7CAB3153076}" dt="2023-11-29T21:19:26.164" v="3488" actId="255"/>
          <ac:spMkLst>
            <pc:docMk/>
            <pc:sldMk cId="4002829069" sldId="322"/>
            <ac:spMk id="31" creationId="{65EE55C3-4C5C-0DA7-4D74-66DCF8A7516C}"/>
          </ac:spMkLst>
        </pc:spChg>
        <pc:spChg chg="mod">
          <ac:chgData name="Juraj Riecan" userId="bf6cd79dd8120b39" providerId="LiveId" clId="{DC6E33DF-2A19-4B5B-B51A-E7CAB3153076}" dt="2023-11-29T21:19:26.164" v="3488" actId="255"/>
          <ac:spMkLst>
            <pc:docMk/>
            <pc:sldMk cId="4002829069" sldId="322"/>
            <ac:spMk id="32" creationId="{4E58AC4B-DB5E-251A-CD90-FBF7CCB1085B}"/>
          </ac:spMkLst>
        </pc:spChg>
        <pc:spChg chg="mod">
          <ac:chgData name="Juraj Riecan" userId="bf6cd79dd8120b39" providerId="LiveId" clId="{DC6E33DF-2A19-4B5B-B51A-E7CAB3153076}" dt="2023-11-29T21:19:26.164" v="3488" actId="255"/>
          <ac:spMkLst>
            <pc:docMk/>
            <pc:sldMk cId="4002829069" sldId="322"/>
            <ac:spMk id="33" creationId="{02F1BE47-6540-4D15-7BEB-491B47C9A897}"/>
          </ac:spMkLst>
        </pc:spChg>
        <pc:spChg chg="mod">
          <ac:chgData name="Juraj Riecan" userId="bf6cd79dd8120b39" providerId="LiveId" clId="{DC6E33DF-2A19-4B5B-B51A-E7CAB3153076}" dt="2023-11-29T21:19:26.164" v="3488" actId="255"/>
          <ac:spMkLst>
            <pc:docMk/>
            <pc:sldMk cId="4002829069" sldId="322"/>
            <ac:spMk id="34" creationId="{9729F727-2200-A14E-E73E-BDCACF339799}"/>
          </ac:spMkLst>
        </pc:spChg>
        <pc:spChg chg="mod">
          <ac:chgData name="Juraj Riecan" userId="bf6cd79dd8120b39" providerId="LiveId" clId="{DC6E33DF-2A19-4B5B-B51A-E7CAB3153076}" dt="2023-11-29T21:19:26.164" v="3488" actId="255"/>
          <ac:spMkLst>
            <pc:docMk/>
            <pc:sldMk cId="4002829069" sldId="322"/>
            <ac:spMk id="35" creationId="{80405E09-26EF-526E-0251-2BF739D41B5F}"/>
          </ac:spMkLst>
        </pc:spChg>
        <pc:spChg chg="mod">
          <ac:chgData name="Juraj Riecan" userId="bf6cd79dd8120b39" providerId="LiveId" clId="{DC6E33DF-2A19-4B5B-B51A-E7CAB3153076}" dt="2023-11-29T21:19:26.164" v="3488" actId="255"/>
          <ac:spMkLst>
            <pc:docMk/>
            <pc:sldMk cId="4002829069" sldId="322"/>
            <ac:spMk id="36" creationId="{848B5D47-DA38-1FA2-BEAB-EC669DB7B25E}"/>
          </ac:spMkLst>
        </pc:spChg>
        <pc:spChg chg="mod">
          <ac:chgData name="Juraj Riecan" userId="bf6cd79dd8120b39" providerId="LiveId" clId="{DC6E33DF-2A19-4B5B-B51A-E7CAB3153076}" dt="2023-11-29T21:19:26.164" v="3488" actId="255"/>
          <ac:spMkLst>
            <pc:docMk/>
            <pc:sldMk cId="4002829069" sldId="322"/>
            <ac:spMk id="37" creationId="{4DC72449-8FDF-A229-31B8-4C4CBFF8A140}"/>
          </ac:spMkLst>
        </pc:spChg>
        <pc:spChg chg="add mod">
          <ac:chgData name="Juraj Riecan" userId="bf6cd79dd8120b39" providerId="LiveId" clId="{DC6E33DF-2A19-4B5B-B51A-E7CAB3153076}" dt="2023-11-29T21:23:53.542" v="3569" actId="1076"/>
          <ac:spMkLst>
            <pc:docMk/>
            <pc:sldMk cId="4002829069" sldId="322"/>
            <ac:spMk id="38" creationId="{BAB952DB-D0DD-7C1B-FFF7-7E839FE85876}"/>
          </ac:spMkLst>
        </pc:spChg>
        <pc:grpChg chg="add mod">
          <ac:chgData name="Juraj Riecan" userId="bf6cd79dd8120b39" providerId="LiveId" clId="{DC6E33DF-2A19-4B5B-B51A-E7CAB3153076}" dt="2023-11-30T09:19:00.032" v="3625" actId="164"/>
          <ac:grpSpMkLst>
            <pc:docMk/>
            <pc:sldMk cId="4002829069" sldId="322"/>
            <ac:grpSpMk id="3" creationId="{99B8B606-4F97-EEFE-EB2D-06B4FF9B2CC7}"/>
          </ac:grpSpMkLst>
        </pc:grpChg>
        <pc:grpChg chg="add mod">
          <ac:chgData name="Juraj Riecan" userId="bf6cd79dd8120b39" providerId="LiveId" clId="{DC6E33DF-2A19-4B5B-B51A-E7CAB3153076}" dt="2023-11-30T09:19:05.938" v="3626" actId="164"/>
          <ac:grpSpMkLst>
            <pc:docMk/>
            <pc:sldMk cId="4002829069" sldId="322"/>
            <ac:grpSpMk id="4" creationId="{5C62D6FA-8557-84B4-1EA6-C57B9780473E}"/>
          </ac:grpSpMkLst>
        </pc:grpChg>
        <pc:grpChg chg="add mod">
          <ac:chgData name="Juraj Riecan" userId="bf6cd79dd8120b39" providerId="LiveId" clId="{DC6E33DF-2A19-4B5B-B51A-E7CAB3153076}" dt="2023-11-30T09:19:15.046" v="3627" actId="164"/>
          <ac:grpSpMkLst>
            <pc:docMk/>
            <pc:sldMk cId="4002829069" sldId="322"/>
            <ac:grpSpMk id="21" creationId="{30F7CFBA-5C49-0742-CB90-74E09C600ABF}"/>
          </ac:grpSpMkLst>
        </pc:grpChg>
        <pc:grpChg chg="add del mod">
          <ac:chgData name="Juraj Riecan" userId="bf6cd79dd8120b39" providerId="LiveId" clId="{DC6E33DF-2A19-4B5B-B51A-E7CAB3153076}" dt="2023-11-29T21:20:47.593" v="3511" actId="478"/>
          <ac:grpSpMkLst>
            <pc:docMk/>
            <pc:sldMk cId="4002829069" sldId="322"/>
            <ac:grpSpMk id="21" creationId="{CEAD8304-BEF6-DFA0-4894-AF8D31135865}"/>
          </ac:grpSpMkLst>
        </pc:grpChg>
        <pc:grpChg chg="add mod">
          <ac:chgData name="Juraj Riecan" userId="bf6cd79dd8120b39" providerId="LiveId" clId="{DC6E33DF-2A19-4B5B-B51A-E7CAB3153076}" dt="2023-11-30T09:19:34.317" v="3628" actId="164"/>
          <ac:grpSpMkLst>
            <pc:docMk/>
            <pc:sldMk cId="4002829069" sldId="322"/>
            <ac:grpSpMk id="22" creationId="{325DC896-A65B-20C0-227F-CE28C6E31BCA}"/>
          </ac:grpSpMkLst>
        </pc:grpChg>
        <pc:grpChg chg="add mod">
          <ac:chgData name="Juraj Riecan" userId="bf6cd79dd8120b39" providerId="LiveId" clId="{DC6E33DF-2A19-4B5B-B51A-E7CAB3153076}" dt="2023-11-30T09:19:41.486" v="3629" actId="164"/>
          <ac:grpSpMkLst>
            <pc:docMk/>
            <pc:sldMk cId="4002829069" sldId="322"/>
            <ac:grpSpMk id="23" creationId="{39E236F1-F6E8-B8CE-55EE-A65BB16DEA86}"/>
          </ac:grpSpMkLst>
        </pc:grpChg>
        <pc:grpChg chg="add mod">
          <ac:chgData name="Juraj Riecan" userId="bf6cd79dd8120b39" providerId="LiveId" clId="{DC6E33DF-2A19-4B5B-B51A-E7CAB3153076}" dt="2023-11-30T09:19:54.938" v="3630" actId="164"/>
          <ac:grpSpMkLst>
            <pc:docMk/>
            <pc:sldMk cId="4002829069" sldId="322"/>
            <ac:grpSpMk id="24" creationId="{9B0EE858-28E7-6184-CAD9-0189FA693CA2}"/>
          </ac:grpSpMkLst>
        </pc:grpChg>
        <pc:grpChg chg="add mod">
          <ac:chgData name="Juraj Riecan" userId="bf6cd79dd8120b39" providerId="LiveId" clId="{DC6E33DF-2A19-4B5B-B51A-E7CAB3153076}" dt="2023-11-30T09:20:05.571" v="3631" actId="164"/>
          <ac:grpSpMkLst>
            <pc:docMk/>
            <pc:sldMk cId="4002829069" sldId="322"/>
            <ac:grpSpMk id="25" creationId="{382A5BDD-B43D-6FEC-9019-0183588EE59C}"/>
          </ac:grpSpMkLst>
        </pc:grpChg>
        <pc:graphicFrameChg chg="mod">
          <ac:chgData name="Juraj Riecan" userId="bf6cd79dd8120b39" providerId="LiveId" clId="{DC6E33DF-2A19-4B5B-B51A-E7CAB3153076}" dt="2023-11-29T21:19:12.767" v="3485"/>
          <ac:graphicFrameMkLst>
            <pc:docMk/>
            <pc:sldMk cId="4002829069" sldId="322"/>
            <ac:graphicFrameMk id="22" creationId="{30567701-3436-F2F8-392C-F9A1CAD61C9A}"/>
          </ac:graphicFrameMkLst>
        </pc:graphicFrameChg>
        <pc:graphicFrameChg chg="mod">
          <ac:chgData name="Juraj Riecan" userId="bf6cd79dd8120b39" providerId="LiveId" clId="{DC6E33DF-2A19-4B5B-B51A-E7CAB3153076}" dt="2023-11-29T21:19:12.767" v="3485"/>
          <ac:graphicFrameMkLst>
            <pc:docMk/>
            <pc:sldMk cId="4002829069" sldId="322"/>
            <ac:graphicFrameMk id="23" creationId="{CA85B55C-D8B3-3177-E25C-28535EAD13DA}"/>
          </ac:graphicFrameMkLst>
        </pc:graphicFrameChg>
        <pc:graphicFrameChg chg="mod">
          <ac:chgData name="Juraj Riecan" userId="bf6cd79dd8120b39" providerId="LiveId" clId="{DC6E33DF-2A19-4B5B-B51A-E7CAB3153076}" dt="2023-11-29T21:19:12.767" v="3485"/>
          <ac:graphicFrameMkLst>
            <pc:docMk/>
            <pc:sldMk cId="4002829069" sldId="322"/>
            <ac:graphicFrameMk id="24" creationId="{B59F2A56-B64A-13E5-7DD5-39227530BA4C}"/>
          </ac:graphicFrameMkLst>
        </pc:graphicFrameChg>
        <pc:graphicFrameChg chg="mod">
          <ac:chgData name="Juraj Riecan" userId="bf6cd79dd8120b39" providerId="LiveId" clId="{DC6E33DF-2A19-4B5B-B51A-E7CAB3153076}" dt="2023-11-29T21:19:12.767" v="3485"/>
          <ac:graphicFrameMkLst>
            <pc:docMk/>
            <pc:sldMk cId="4002829069" sldId="322"/>
            <ac:graphicFrameMk id="25" creationId="{061E7828-B469-3362-0D2D-83FF97CD9F83}"/>
          </ac:graphicFrameMkLst>
        </pc:graphicFrameChg>
        <pc:graphicFrameChg chg="mod">
          <ac:chgData name="Juraj Riecan" userId="bf6cd79dd8120b39" providerId="LiveId" clId="{DC6E33DF-2A19-4B5B-B51A-E7CAB3153076}" dt="2023-11-29T21:19:12.767" v="3485"/>
          <ac:graphicFrameMkLst>
            <pc:docMk/>
            <pc:sldMk cId="4002829069" sldId="322"/>
            <ac:graphicFrameMk id="26" creationId="{D90B7B5A-1A66-8C53-7A3D-28BA1D1C1C61}"/>
          </ac:graphicFrameMkLst>
        </pc:graphicFrameChg>
        <pc:graphicFrameChg chg="mod">
          <ac:chgData name="Juraj Riecan" userId="bf6cd79dd8120b39" providerId="LiveId" clId="{DC6E33DF-2A19-4B5B-B51A-E7CAB3153076}" dt="2023-11-29T21:19:12.767" v="3485"/>
          <ac:graphicFrameMkLst>
            <pc:docMk/>
            <pc:sldMk cId="4002829069" sldId="322"/>
            <ac:graphicFrameMk id="27" creationId="{55D57FAE-1B9D-1DB3-5191-2E0CC042AE56}"/>
          </ac:graphicFrameMkLst>
        </pc:graphicFrameChg>
        <pc:picChg chg="add del">
          <ac:chgData name="Juraj Riecan" userId="bf6cd79dd8120b39" providerId="LiveId" clId="{DC6E33DF-2A19-4B5B-B51A-E7CAB3153076}" dt="2023-11-29T21:07:54.813" v="2835" actId="22"/>
          <ac:picMkLst>
            <pc:docMk/>
            <pc:sldMk cId="4002829069" sldId="322"/>
            <ac:picMk id="4" creationId="{BEEB51D0-B642-997E-9EC4-B6DD70DA3DE1}"/>
          </ac:picMkLst>
        </pc:picChg>
      </pc:sldChg>
      <pc:sldChg chg="modSp new del mod">
        <pc:chgData name="Juraj Riecan" userId="bf6cd79dd8120b39" providerId="LiveId" clId="{DC6E33DF-2A19-4B5B-B51A-E7CAB3153076}" dt="2023-12-04T15:05:17.786" v="3909" actId="47"/>
        <pc:sldMkLst>
          <pc:docMk/>
          <pc:sldMk cId="506158941" sldId="323"/>
        </pc:sldMkLst>
        <pc:spChg chg="mod">
          <ac:chgData name="Juraj Riecan" userId="bf6cd79dd8120b39" providerId="LiveId" clId="{DC6E33DF-2A19-4B5B-B51A-E7CAB3153076}" dt="2023-12-04T15:01:53.194" v="3719" actId="27636"/>
          <ac:spMkLst>
            <pc:docMk/>
            <pc:sldMk cId="506158941" sldId="323"/>
            <ac:spMk id="2" creationId="{579E96FE-230A-F694-3B1B-07A26BDEAFA2}"/>
          </ac:spMkLst>
        </pc:spChg>
        <pc:spChg chg="mod">
          <ac:chgData name="Juraj Riecan" userId="bf6cd79dd8120b39" providerId="LiveId" clId="{DC6E33DF-2A19-4B5B-B51A-E7CAB3153076}" dt="2023-12-04T15:02:12.949" v="3733" actId="20577"/>
          <ac:spMkLst>
            <pc:docMk/>
            <pc:sldMk cId="506158941" sldId="323"/>
            <ac:spMk id="3" creationId="{744955BA-0B11-B81B-0CBB-351E1236EE3F}"/>
          </ac:spMkLst>
        </pc:spChg>
        <pc:spChg chg="mod">
          <ac:chgData name="Juraj Riecan" userId="bf6cd79dd8120b39" providerId="LiveId" clId="{DC6E33DF-2A19-4B5B-B51A-E7CAB3153076}" dt="2023-12-04T15:05:13.628" v="3908" actId="20577"/>
          <ac:spMkLst>
            <pc:docMk/>
            <pc:sldMk cId="506158941" sldId="323"/>
            <ac:spMk id="4" creationId="{1D5F9AD8-AD13-3CFA-6ECC-96BD6093DAE6}"/>
          </ac:spMkLst>
        </pc:spChg>
        <pc:spChg chg="mod">
          <ac:chgData name="Juraj Riecan" userId="bf6cd79dd8120b39" providerId="LiveId" clId="{DC6E33DF-2A19-4B5B-B51A-E7CAB3153076}" dt="2023-12-04T15:05:13.392" v="3907" actId="20577"/>
          <ac:spMkLst>
            <pc:docMk/>
            <pc:sldMk cId="506158941" sldId="323"/>
            <ac:spMk id="5" creationId="{0EEB88EF-93DF-CC21-45D1-BB1A801E8618}"/>
          </ac:spMkLst>
        </pc:spChg>
        <pc:spChg chg="mod">
          <ac:chgData name="Juraj Riecan" userId="bf6cd79dd8120b39" providerId="LiveId" clId="{DC6E33DF-2A19-4B5B-B51A-E7CAB3153076}" dt="2023-12-04T15:05:12.727" v="3904" actId="20577"/>
          <ac:spMkLst>
            <pc:docMk/>
            <pc:sldMk cId="506158941" sldId="323"/>
            <ac:spMk id="6" creationId="{C0ECA49F-DF8E-EC4E-35CC-164A9DC609E8}"/>
          </ac:spMkLst>
        </pc:spChg>
      </pc:sldChg>
      <pc:sldChg chg="modSp new mod modAnim">
        <pc:chgData name="Juraj Riecan" userId="bf6cd79dd8120b39" providerId="LiveId" clId="{DC6E33DF-2A19-4B5B-B51A-E7CAB3153076}" dt="2023-12-09T21:16:18.535" v="13070"/>
        <pc:sldMkLst>
          <pc:docMk/>
          <pc:sldMk cId="3800842562" sldId="323"/>
        </pc:sldMkLst>
        <pc:spChg chg="mod">
          <ac:chgData name="Juraj Riecan" userId="bf6cd79dd8120b39" providerId="LiveId" clId="{DC6E33DF-2A19-4B5B-B51A-E7CAB3153076}" dt="2023-12-04T15:05:36.386" v="3939" actId="27636"/>
          <ac:spMkLst>
            <pc:docMk/>
            <pc:sldMk cId="3800842562" sldId="323"/>
            <ac:spMk id="2" creationId="{9C737744-6A61-6423-CDC1-CC913416A416}"/>
          </ac:spMkLst>
        </pc:spChg>
        <pc:spChg chg="mod">
          <ac:chgData name="Juraj Riecan" userId="bf6cd79dd8120b39" providerId="LiveId" clId="{DC6E33DF-2A19-4B5B-B51A-E7CAB3153076}" dt="2023-12-08T12:21:36.569" v="4290" actId="20577"/>
          <ac:spMkLst>
            <pc:docMk/>
            <pc:sldMk cId="3800842562" sldId="323"/>
            <ac:spMk id="3" creationId="{A615A125-3623-C2FC-4B21-D5B66A5B1E3C}"/>
          </ac:spMkLst>
        </pc:spChg>
      </pc:sldChg>
      <pc:sldChg chg="modSp new mod">
        <pc:chgData name="Juraj Riecan" userId="bf6cd79dd8120b39" providerId="LiveId" clId="{DC6E33DF-2A19-4B5B-B51A-E7CAB3153076}" dt="2023-12-08T12:29:52.201" v="4890" actId="27636"/>
        <pc:sldMkLst>
          <pc:docMk/>
          <pc:sldMk cId="2550856430" sldId="324"/>
        </pc:sldMkLst>
        <pc:spChg chg="mod">
          <ac:chgData name="Juraj Riecan" userId="bf6cd79dd8120b39" providerId="LiveId" clId="{DC6E33DF-2A19-4B5B-B51A-E7CAB3153076}" dt="2023-12-08T12:23:02.936" v="4312" actId="20577"/>
          <ac:spMkLst>
            <pc:docMk/>
            <pc:sldMk cId="2550856430" sldId="324"/>
            <ac:spMk id="2" creationId="{F0480209-4563-5AEA-4290-2F31FB65AD36}"/>
          </ac:spMkLst>
        </pc:spChg>
        <pc:spChg chg="mod">
          <ac:chgData name="Juraj Riecan" userId="bf6cd79dd8120b39" providerId="LiveId" clId="{DC6E33DF-2A19-4B5B-B51A-E7CAB3153076}" dt="2023-12-08T12:29:52.201" v="4890" actId="27636"/>
          <ac:spMkLst>
            <pc:docMk/>
            <pc:sldMk cId="2550856430" sldId="324"/>
            <ac:spMk id="3" creationId="{3834145A-11CD-82B0-EDBF-50710B4D4708}"/>
          </ac:spMkLst>
        </pc:spChg>
      </pc:sldChg>
      <pc:sldChg chg="modSp new mod">
        <pc:chgData name="Juraj Riecan" userId="bf6cd79dd8120b39" providerId="LiveId" clId="{DC6E33DF-2A19-4B5B-B51A-E7CAB3153076}" dt="2023-12-08T12:57:16.800" v="5639" actId="207"/>
        <pc:sldMkLst>
          <pc:docMk/>
          <pc:sldMk cId="100409961" sldId="325"/>
        </pc:sldMkLst>
        <pc:spChg chg="mod">
          <ac:chgData name="Juraj Riecan" userId="bf6cd79dd8120b39" providerId="LiveId" clId="{DC6E33DF-2A19-4B5B-B51A-E7CAB3153076}" dt="2023-12-08T12:30:19.047" v="4930" actId="20577"/>
          <ac:spMkLst>
            <pc:docMk/>
            <pc:sldMk cId="100409961" sldId="325"/>
            <ac:spMk id="2" creationId="{4569EAB2-2237-BF44-3186-416B43F21451}"/>
          </ac:spMkLst>
        </pc:spChg>
        <pc:spChg chg="mod">
          <ac:chgData name="Juraj Riecan" userId="bf6cd79dd8120b39" providerId="LiveId" clId="{DC6E33DF-2A19-4B5B-B51A-E7CAB3153076}" dt="2023-12-08T12:57:16.800" v="5639" actId="207"/>
          <ac:spMkLst>
            <pc:docMk/>
            <pc:sldMk cId="100409961" sldId="325"/>
            <ac:spMk id="3" creationId="{107E83F6-3E9E-3A96-BFDB-4D509D46702E}"/>
          </ac:spMkLst>
        </pc:spChg>
      </pc:sldChg>
      <pc:sldChg chg="modSp add mod">
        <pc:chgData name="Juraj Riecan" userId="bf6cd79dd8120b39" providerId="LiveId" clId="{DC6E33DF-2A19-4B5B-B51A-E7CAB3153076}" dt="2023-12-08T13:40:34.986" v="5952" actId="20577"/>
        <pc:sldMkLst>
          <pc:docMk/>
          <pc:sldMk cId="396833588" sldId="326"/>
        </pc:sldMkLst>
        <pc:spChg chg="mod">
          <ac:chgData name="Juraj Riecan" userId="bf6cd79dd8120b39" providerId="LiveId" clId="{DC6E33DF-2A19-4B5B-B51A-E7CAB3153076}" dt="2023-12-08T13:40:34.986" v="5952" actId="20577"/>
          <ac:spMkLst>
            <pc:docMk/>
            <pc:sldMk cId="396833588" sldId="326"/>
            <ac:spMk id="3" creationId="{107E83F6-3E9E-3A96-BFDB-4D509D46702E}"/>
          </ac:spMkLst>
        </pc:spChg>
      </pc:sldChg>
      <pc:sldChg chg="modSp new mod ord modAnim">
        <pc:chgData name="Juraj Riecan" userId="bf6cd79dd8120b39" providerId="LiveId" clId="{DC6E33DF-2A19-4B5B-B51A-E7CAB3153076}" dt="2023-12-09T21:16:23.256" v="13071"/>
        <pc:sldMkLst>
          <pc:docMk/>
          <pc:sldMk cId="2264332933" sldId="327"/>
        </pc:sldMkLst>
        <pc:spChg chg="mod">
          <ac:chgData name="Juraj Riecan" userId="bf6cd79dd8120b39" providerId="LiveId" clId="{DC6E33DF-2A19-4B5B-B51A-E7CAB3153076}" dt="2023-12-08T14:52:00.245" v="6625" actId="27636"/>
          <ac:spMkLst>
            <pc:docMk/>
            <pc:sldMk cId="2264332933" sldId="327"/>
            <ac:spMk id="2" creationId="{5FC68EF3-A18C-EECB-6351-B96ACF3353BF}"/>
          </ac:spMkLst>
        </pc:spChg>
        <pc:spChg chg="mod">
          <ac:chgData name="Juraj Riecan" userId="bf6cd79dd8120b39" providerId="LiveId" clId="{DC6E33DF-2A19-4B5B-B51A-E7CAB3153076}" dt="2023-12-08T14:51:33.576" v="6622" actId="20577"/>
          <ac:spMkLst>
            <pc:docMk/>
            <pc:sldMk cId="2264332933" sldId="327"/>
            <ac:spMk id="3" creationId="{C59D013A-3604-8840-7E45-10C5923FE261}"/>
          </ac:spMkLst>
        </pc:spChg>
      </pc:sldChg>
      <pc:sldChg chg="modSp new mod">
        <pc:chgData name="Juraj Riecan" userId="bf6cd79dd8120b39" providerId="LiveId" clId="{DC6E33DF-2A19-4B5B-B51A-E7CAB3153076}" dt="2023-12-08T15:05:42.817" v="7306" actId="27636"/>
        <pc:sldMkLst>
          <pc:docMk/>
          <pc:sldMk cId="47632915" sldId="328"/>
        </pc:sldMkLst>
        <pc:spChg chg="mod">
          <ac:chgData name="Juraj Riecan" userId="bf6cd79dd8120b39" providerId="LiveId" clId="{DC6E33DF-2A19-4B5B-B51A-E7CAB3153076}" dt="2023-12-08T14:56:57.775" v="6655" actId="27636"/>
          <ac:spMkLst>
            <pc:docMk/>
            <pc:sldMk cId="47632915" sldId="328"/>
            <ac:spMk id="2" creationId="{9C27450B-1B5D-1C55-AEA8-3434005AE4A2}"/>
          </ac:spMkLst>
        </pc:spChg>
        <pc:spChg chg="mod">
          <ac:chgData name="Juraj Riecan" userId="bf6cd79dd8120b39" providerId="LiveId" clId="{DC6E33DF-2A19-4B5B-B51A-E7CAB3153076}" dt="2023-12-08T15:05:42.817" v="7306" actId="27636"/>
          <ac:spMkLst>
            <pc:docMk/>
            <pc:sldMk cId="47632915" sldId="328"/>
            <ac:spMk id="3" creationId="{0334F388-C420-85F6-987A-7224337C5AB1}"/>
          </ac:spMkLst>
        </pc:spChg>
      </pc:sldChg>
      <pc:sldChg chg="modSp new mod">
        <pc:chgData name="Juraj Riecan" userId="bf6cd79dd8120b39" providerId="LiveId" clId="{DC6E33DF-2A19-4B5B-B51A-E7CAB3153076}" dt="2023-12-08T15:25:03.443" v="8143" actId="20577"/>
        <pc:sldMkLst>
          <pc:docMk/>
          <pc:sldMk cId="845953761" sldId="329"/>
        </pc:sldMkLst>
        <pc:spChg chg="mod">
          <ac:chgData name="Juraj Riecan" userId="bf6cd79dd8120b39" providerId="LiveId" clId="{DC6E33DF-2A19-4B5B-B51A-E7CAB3153076}" dt="2023-12-08T15:06:13.184" v="7342" actId="27636"/>
          <ac:spMkLst>
            <pc:docMk/>
            <pc:sldMk cId="845953761" sldId="329"/>
            <ac:spMk id="2" creationId="{A06169B7-AEBF-EC51-50B0-CC8D75C0F4DD}"/>
          </ac:spMkLst>
        </pc:spChg>
        <pc:spChg chg="mod">
          <ac:chgData name="Juraj Riecan" userId="bf6cd79dd8120b39" providerId="LiveId" clId="{DC6E33DF-2A19-4B5B-B51A-E7CAB3153076}" dt="2023-12-08T15:25:03.443" v="8143" actId="20577"/>
          <ac:spMkLst>
            <pc:docMk/>
            <pc:sldMk cId="845953761" sldId="329"/>
            <ac:spMk id="3" creationId="{9884F575-FCBE-1CC7-9AC9-89252C07F0D2}"/>
          </ac:spMkLst>
        </pc:spChg>
      </pc:sldChg>
      <pc:sldChg chg="modSp new mod">
        <pc:chgData name="Juraj Riecan" userId="bf6cd79dd8120b39" providerId="LiveId" clId="{DC6E33DF-2A19-4B5B-B51A-E7CAB3153076}" dt="2023-12-08T15:21:32.119" v="8139" actId="20577"/>
        <pc:sldMkLst>
          <pc:docMk/>
          <pc:sldMk cId="1058098410" sldId="330"/>
        </pc:sldMkLst>
        <pc:spChg chg="mod">
          <ac:chgData name="Juraj Riecan" userId="bf6cd79dd8120b39" providerId="LiveId" clId="{DC6E33DF-2A19-4B5B-B51A-E7CAB3153076}" dt="2023-12-08T15:16:35.710" v="7638" actId="27636"/>
          <ac:spMkLst>
            <pc:docMk/>
            <pc:sldMk cId="1058098410" sldId="330"/>
            <ac:spMk id="2" creationId="{7798C969-B462-7EE7-9A16-DC823E37D9A9}"/>
          </ac:spMkLst>
        </pc:spChg>
        <pc:spChg chg="mod">
          <ac:chgData name="Juraj Riecan" userId="bf6cd79dd8120b39" providerId="LiveId" clId="{DC6E33DF-2A19-4B5B-B51A-E7CAB3153076}" dt="2023-12-08T15:21:32.119" v="8139" actId="20577"/>
          <ac:spMkLst>
            <pc:docMk/>
            <pc:sldMk cId="1058098410" sldId="330"/>
            <ac:spMk id="3" creationId="{508B37EB-75E9-9C66-91D7-68F28ADC355B}"/>
          </ac:spMkLst>
        </pc:spChg>
      </pc:sldChg>
      <pc:sldChg chg="modSp new mod">
        <pc:chgData name="Juraj Riecan" userId="bf6cd79dd8120b39" providerId="LiveId" clId="{DC6E33DF-2A19-4B5B-B51A-E7CAB3153076}" dt="2023-12-08T20:09:36.203" v="8887" actId="27636"/>
        <pc:sldMkLst>
          <pc:docMk/>
          <pc:sldMk cId="1317586606" sldId="331"/>
        </pc:sldMkLst>
        <pc:spChg chg="mod">
          <ac:chgData name="Juraj Riecan" userId="bf6cd79dd8120b39" providerId="LiveId" clId="{DC6E33DF-2A19-4B5B-B51A-E7CAB3153076}" dt="2023-12-08T20:03:37.442" v="8194" actId="20577"/>
          <ac:spMkLst>
            <pc:docMk/>
            <pc:sldMk cId="1317586606" sldId="331"/>
            <ac:spMk id="2" creationId="{36FDE285-10C9-0CA2-717E-90CE3819C05D}"/>
          </ac:spMkLst>
        </pc:spChg>
        <pc:spChg chg="mod">
          <ac:chgData name="Juraj Riecan" userId="bf6cd79dd8120b39" providerId="LiveId" clId="{DC6E33DF-2A19-4B5B-B51A-E7CAB3153076}" dt="2023-12-08T20:09:36.203" v="8887" actId="27636"/>
          <ac:spMkLst>
            <pc:docMk/>
            <pc:sldMk cId="1317586606" sldId="331"/>
            <ac:spMk id="3" creationId="{B3304F32-82FF-202F-DCD6-F67B842367AA}"/>
          </ac:spMkLst>
        </pc:spChg>
      </pc:sldChg>
      <pc:sldChg chg="modSp new mod">
        <pc:chgData name="Juraj Riecan" userId="bf6cd79dd8120b39" providerId="LiveId" clId="{DC6E33DF-2A19-4B5B-B51A-E7CAB3153076}" dt="2023-12-08T20:28:11.053" v="9496" actId="14100"/>
        <pc:sldMkLst>
          <pc:docMk/>
          <pc:sldMk cId="750194441" sldId="332"/>
        </pc:sldMkLst>
        <pc:spChg chg="mod">
          <ac:chgData name="Juraj Riecan" userId="bf6cd79dd8120b39" providerId="LiveId" clId="{DC6E33DF-2A19-4B5B-B51A-E7CAB3153076}" dt="2023-12-08T20:23:36.930" v="9035" actId="20577"/>
          <ac:spMkLst>
            <pc:docMk/>
            <pc:sldMk cId="750194441" sldId="332"/>
            <ac:spMk id="2" creationId="{36A83FC4-E85E-9320-7DFB-B22F924B564F}"/>
          </ac:spMkLst>
        </pc:spChg>
        <pc:spChg chg="mod">
          <ac:chgData name="Juraj Riecan" userId="bf6cd79dd8120b39" providerId="LiveId" clId="{DC6E33DF-2A19-4B5B-B51A-E7CAB3153076}" dt="2023-12-08T20:28:11.053" v="9496" actId="14100"/>
          <ac:spMkLst>
            <pc:docMk/>
            <pc:sldMk cId="750194441" sldId="332"/>
            <ac:spMk id="3" creationId="{A2F088BE-2835-886C-405B-3E2639D824BF}"/>
          </ac:spMkLst>
        </pc:spChg>
      </pc:sldChg>
      <pc:sldChg chg="modSp new mod">
        <pc:chgData name="Juraj Riecan" userId="bf6cd79dd8120b39" providerId="LiveId" clId="{DC6E33DF-2A19-4B5B-B51A-E7CAB3153076}" dt="2023-12-08T20:31:54.497" v="9802" actId="20577"/>
        <pc:sldMkLst>
          <pc:docMk/>
          <pc:sldMk cId="2966966452" sldId="333"/>
        </pc:sldMkLst>
        <pc:spChg chg="mod">
          <ac:chgData name="Juraj Riecan" userId="bf6cd79dd8120b39" providerId="LiveId" clId="{DC6E33DF-2A19-4B5B-B51A-E7CAB3153076}" dt="2023-12-08T20:28:31.194" v="9517" actId="20577"/>
          <ac:spMkLst>
            <pc:docMk/>
            <pc:sldMk cId="2966966452" sldId="333"/>
            <ac:spMk id="2" creationId="{7D678BEA-7591-9D68-A9BE-B476EFFD9F8F}"/>
          </ac:spMkLst>
        </pc:spChg>
        <pc:spChg chg="mod">
          <ac:chgData name="Juraj Riecan" userId="bf6cd79dd8120b39" providerId="LiveId" clId="{DC6E33DF-2A19-4B5B-B51A-E7CAB3153076}" dt="2023-12-08T20:31:54.497" v="9802" actId="20577"/>
          <ac:spMkLst>
            <pc:docMk/>
            <pc:sldMk cId="2966966452" sldId="333"/>
            <ac:spMk id="3" creationId="{82669EFC-5A78-6B81-6E12-9DB8A60ED520}"/>
          </ac:spMkLst>
        </pc:spChg>
      </pc:sldChg>
      <pc:sldChg chg="modSp new mod">
        <pc:chgData name="Juraj Riecan" userId="bf6cd79dd8120b39" providerId="LiveId" clId="{DC6E33DF-2A19-4B5B-B51A-E7CAB3153076}" dt="2023-12-08T20:39:00.533" v="10464" actId="20577"/>
        <pc:sldMkLst>
          <pc:docMk/>
          <pc:sldMk cId="4225393035" sldId="334"/>
        </pc:sldMkLst>
        <pc:spChg chg="mod">
          <ac:chgData name="Juraj Riecan" userId="bf6cd79dd8120b39" providerId="LiveId" clId="{DC6E33DF-2A19-4B5B-B51A-E7CAB3153076}" dt="2023-12-08T20:37:43.459" v="10358" actId="20577"/>
          <ac:spMkLst>
            <pc:docMk/>
            <pc:sldMk cId="4225393035" sldId="334"/>
            <ac:spMk id="2" creationId="{BED77BE8-C3D7-5A16-BBC4-877E714DFDF5}"/>
          </ac:spMkLst>
        </pc:spChg>
        <pc:spChg chg="mod">
          <ac:chgData name="Juraj Riecan" userId="bf6cd79dd8120b39" providerId="LiveId" clId="{DC6E33DF-2A19-4B5B-B51A-E7CAB3153076}" dt="2023-12-08T20:39:00.533" v="10464" actId="20577"/>
          <ac:spMkLst>
            <pc:docMk/>
            <pc:sldMk cId="4225393035" sldId="334"/>
            <ac:spMk id="3" creationId="{56288610-9478-B0DF-3AB7-A822A9446FCB}"/>
          </ac:spMkLst>
        </pc:spChg>
      </pc:sldChg>
      <pc:sldChg chg="addSp modSp new mod modAnim">
        <pc:chgData name="Juraj Riecan" userId="bf6cd79dd8120b39" providerId="LiveId" clId="{DC6E33DF-2A19-4B5B-B51A-E7CAB3153076}" dt="2023-12-09T21:32:34.419" v="13087"/>
        <pc:sldMkLst>
          <pc:docMk/>
          <pc:sldMk cId="2605485302" sldId="335"/>
        </pc:sldMkLst>
        <pc:spChg chg="mod">
          <ac:chgData name="Juraj Riecan" userId="bf6cd79dd8120b39" providerId="LiveId" clId="{DC6E33DF-2A19-4B5B-B51A-E7CAB3153076}" dt="2023-12-08T20:45:54.874" v="10476" actId="20577"/>
          <ac:spMkLst>
            <pc:docMk/>
            <pc:sldMk cId="2605485302" sldId="335"/>
            <ac:spMk id="2" creationId="{73EBA60B-3622-1F99-83D8-2BFD0422AAE2}"/>
          </ac:spMkLst>
        </pc:spChg>
        <pc:spChg chg="mod">
          <ac:chgData name="Juraj Riecan" userId="bf6cd79dd8120b39" providerId="LiveId" clId="{DC6E33DF-2A19-4B5B-B51A-E7CAB3153076}" dt="2023-12-08T20:50:19.665" v="10764" actId="20577"/>
          <ac:spMkLst>
            <pc:docMk/>
            <pc:sldMk cId="2605485302" sldId="335"/>
            <ac:spMk id="3" creationId="{7AC2998E-3413-B41E-6D9D-4B719E16DD8A}"/>
          </ac:spMkLst>
        </pc:spChg>
        <pc:picChg chg="add mod">
          <ac:chgData name="Juraj Riecan" userId="bf6cd79dd8120b39" providerId="LiveId" clId="{DC6E33DF-2A19-4B5B-B51A-E7CAB3153076}" dt="2023-12-08T22:35:54.283" v="12170" actId="14100"/>
          <ac:picMkLst>
            <pc:docMk/>
            <pc:sldMk cId="2605485302" sldId="335"/>
            <ac:picMk id="5" creationId="{E799D47B-0A81-4B3C-F84C-32E498C60D22}"/>
          </ac:picMkLst>
        </pc:picChg>
      </pc:sldChg>
      <pc:sldChg chg="modSp new mod">
        <pc:chgData name="Juraj Riecan" userId="bf6cd79dd8120b39" providerId="LiveId" clId="{DC6E33DF-2A19-4B5B-B51A-E7CAB3153076}" dt="2023-12-08T21:02:38.393" v="11347" actId="20577"/>
        <pc:sldMkLst>
          <pc:docMk/>
          <pc:sldMk cId="1892820460" sldId="336"/>
        </pc:sldMkLst>
        <pc:spChg chg="mod">
          <ac:chgData name="Juraj Riecan" userId="bf6cd79dd8120b39" providerId="LiveId" clId="{DC6E33DF-2A19-4B5B-B51A-E7CAB3153076}" dt="2023-12-08T20:50:47.109" v="10828" actId="20577"/>
          <ac:spMkLst>
            <pc:docMk/>
            <pc:sldMk cId="1892820460" sldId="336"/>
            <ac:spMk id="2" creationId="{353218F9-4BF1-779F-BD48-9342E88A0592}"/>
          </ac:spMkLst>
        </pc:spChg>
        <pc:spChg chg="mod">
          <ac:chgData name="Juraj Riecan" userId="bf6cd79dd8120b39" providerId="LiveId" clId="{DC6E33DF-2A19-4B5B-B51A-E7CAB3153076}" dt="2023-12-08T21:02:38.393" v="11347" actId="20577"/>
          <ac:spMkLst>
            <pc:docMk/>
            <pc:sldMk cId="1892820460" sldId="336"/>
            <ac:spMk id="3" creationId="{59490762-A646-5CE7-9891-BE8FEF5D8EE4}"/>
          </ac:spMkLst>
        </pc:spChg>
      </pc:sldChg>
      <pc:sldChg chg="addSp modSp new mod modAnim">
        <pc:chgData name="Juraj Riecan" userId="bf6cd79dd8120b39" providerId="LiveId" clId="{DC6E33DF-2A19-4B5B-B51A-E7CAB3153076}" dt="2023-12-09T21:32:29.279" v="13086"/>
        <pc:sldMkLst>
          <pc:docMk/>
          <pc:sldMk cId="2766294681" sldId="337"/>
        </pc:sldMkLst>
        <pc:spChg chg="mod">
          <ac:chgData name="Juraj Riecan" userId="bf6cd79dd8120b39" providerId="LiveId" clId="{DC6E33DF-2A19-4B5B-B51A-E7CAB3153076}" dt="2023-12-08T21:07:57.575" v="11728" actId="20577"/>
          <ac:spMkLst>
            <pc:docMk/>
            <pc:sldMk cId="2766294681" sldId="337"/>
            <ac:spMk id="2" creationId="{7DD96400-923C-BF73-929B-34E90C995BC7}"/>
          </ac:spMkLst>
        </pc:spChg>
        <pc:spChg chg="mod">
          <ac:chgData name="Juraj Riecan" userId="bf6cd79dd8120b39" providerId="LiveId" clId="{DC6E33DF-2A19-4B5B-B51A-E7CAB3153076}" dt="2023-12-08T21:20:26.791" v="11795" actId="20577"/>
          <ac:spMkLst>
            <pc:docMk/>
            <pc:sldMk cId="2766294681" sldId="337"/>
            <ac:spMk id="3" creationId="{71ABE297-DF8C-E7CD-1050-D9B2234295F4}"/>
          </ac:spMkLst>
        </pc:spChg>
        <pc:picChg chg="add mod">
          <ac:chgData name="Juraj Riecan" userId="bf6cd79dd8120b39" providerId="LiveId" clId="{DC6E33DF-2A19-4B5B-B51A-E7CAB3153076}" dt="2023-12-08T22:35:24.766" v="12168" actId="14100"/>
          <ac:picMkLst>
            <pc:docMk/>
            <pc:sldMk cId="2766294681" sldId="337"/>
            <ac:picMk id="5" creationId="{E3C15206-ED3A-82DD-5240-1D56D18396AF}"/>
          </ac:picMkLst>
        </pc:picChg>
      </pc:sldChg>
      <pc:sldChg chg="modSp new mod">
        <pc:chgData name="Juraj Riecan" userId="bf6cd79dd8120b39" providerId="LiveId" clId="{DC6E33DF-2A19-4B5B-B51A-E7CAB3153076}" dt="2023-12-08T22:00:43.808" v="11909" actId="20577"/>
        <pc:sldMkLst>
          <pc:docMk/>
          <pc:sldMk cId="1469741928" sldId="338"/>
        </pc:sldMkLst>
        <pc:spChg chg="mod">
          <ac:chgData name="Juraj Riecan" userId="bf6cd79dd8120b39" providerId="LiveId" clId="{DC6E33DF-2A19-4B5B-B51A-E7CAB3153076}" dt="2023-12-08T21:52:07.062" v="11849" actId="20577"/>
          <ac:spMkLst>
            <pc:docMk/>
            <pc:sldMk cId="1469741928" sldId="338"/>
            <ac:spMk id="2" creationId="{B99E21BB-1DB0-3498-32A2-A5B41D1E5230}"/>
          </ac:spMkLst>
        </pc:spChg>
        <pc:spChg chg="mod">
          <ac:chgData name="Juraj Riecan" userId="bf6cd79dd8120b39" providerId="LiveId" clId="{DC6E33DF-2A19-4B5B-B51A-E7CAB3153076}" dt="2023-12-08T22:00:43.808" v="11909" actId="20577"/>
          <ac:spMkLst>
            <pc:docMk/>
            <pc:sldMk cId="1469741928" sldId="338"/>
            <ac:spMk id="3" creationId="{0A1218B3-8D5A-4BEB-B53E-8FD798307B0A}"/>
          </ac:spMkLst>
        </pc:spChg>
      </pc:sldChg>
      <pc:sldChg chg="addSp modSp new mod modAnim">
        <pc:chgData name="Juraj Riecan" userId="bf6cd79dd8120b39" providerId="LiveId" clId="{DC6E33DF-2A19-4B5B-B51A-E7CAB3153076}" dt="2023-12-09T21:32:22.984" v="13085"/>
        <pc:sldMkLst>
          <pc:docMk/>
          <pc:sldMk cId="552612786" sldId="339"/>
        </pc:sldMkLst>
        <pc:spChg chg="mod">
          <ac:chgData name="Juraj Riecan" userId="bf6cd79dd8120b39" providerId="LiveId" clId="{DC6E33DF-2A19-4B5B-B51A-E7CAB3153076}" dt="2023-12-08T22:13:37.885" v="11995" actId="20577"/>
          <ac:spMkLst>
            <pc:docMk/>
            <pc:sldMk cId="552612786" sldId="339"/>
            <ac:spMk id="2" creationId="{5B6CEE17-5D1C-11D1-4AF5-3276C12E8C25}"/>
          </ac:spMkLst>
        </pc:spChg>
        <pc:spChg chg="mod">
          <ac:chgData name="Juraj Riecan" userId="bf6cd79dd8120b39" providerId="LiveId" clId="{DC6E33DF-2A19-4B5B-B51A-E7CAB3153076}" dt="2023-12-08T22:34:29.089" v="12141" actId="6549"/>
          <ac:spMkLst>
            <pc:docMk/>
            <pc:sldMk cId="552612786" sldId="339"/>
            <ac:spMk id="3" creationId="{40C30D04-5687-E1E4-E5EC-26866826374B}"/>
          </ac:spMkLst>
        </pc:spChg>
        <pc:picChg chg="add mod">
          <ac:chgData name="Juraj Riecan" userId="bf6cd79dd8120b39" providerId="LiveId" clId="{DC6E33DF-2A19-4B5B-B51A-E7CAB3153076}" dt="2023-12-08T22:34:55.009" v="12153" actId="1038"/>
          <ac:picMkLst>
            <pc:docMk/>
            <pc:sldMk cId="552612786" sldId="339"/>
            <ac:picMk id="5" creationId="{2B021836-AFF4-7CA1-C000-E3C5B8A78C49}"/>
          </ac:picMkLst>
        </pc:picChg>
        <pc:picChg chg="add mod">
          <ac:chgData name="Juraj Riecan" userId="bf6cd79dd8120b39" providerId="LiveId" clId="{DC6E33DF-2A19-4B5B-B51A-E7CAB3153076}" dt="2023-12-08T22:35:00.780" v="12167" actId="1038"/>
          <ac:picMkLst>
            <pc:docMk/>
            <pc:sldMk cId="552612786" sldId="339"/>
            <ac:picMk id="7" creationId="{21277DD7-77ED-8C17-B416-A3F69314109E}"/>
          </ac:picMkLst>
        </pc:picChg>
      </pc:sldChg>
      <pc:sldChg chg="modSp new mod">
        <pc:chgData name="Juraj Riecan" userId="bf6cd79dd8120b39" providerId="LiveId" clId="{DC6E33DF-2A19-4B5B-B51A-E7CAB3153076}" dt="2023-12-08T22:41:44.905" v="12529" actId="207"/>
        <pc:sldMkLst>
          <pc:docMk/>
          <pc:sldMk cId="2507123359" sldId="340"/>
        </pc:sldMkLst>
        <pc:spChg chg="mod">
          <ac:chgData name="Juraj Riecan" userId="bf6cd79dd8120b39" providerId="LiveId" clId="{DC6E33DF-2A19-4B5B-B51A-E7CAB3153076}" dt="2023-12-08T22:37:23.282" v="12232" actId="20577"/>
          <ac:spMkLst>
            <pc:docMk/>
            <pc:sldMk cId="2507123359" sldId="340"/>
            <ac:spMk id="2" creationId="{D69A3CF2-AF93-FFD9-37AB-A55F9E84B4F4}"/>
          </ac:spMkLst>
        </pc:spChg>
        <pc:spChg chg="mod">
          <ac:chgData name="Juraj Riecan" userId="bf6cd79dd8120b39" providerId="LiveId" clId="{DC6E33DF-2A19-4B5B-B51A-E7CAB3153076}" dt="2023-12-08T22:41:44.905" v="12529" actId="207"/>
          <ac:spMkLst>
            <pc:docMk/>
            <pc:sldMk cId="2507123359" sldId="340"/>
            <ac:spMk id="3" creationId="{C0CCB27D-10CC-CCF7-4853-43C6C2C57DFC}"/>
          </ac:spMkLst>
        </pc:spChg>
      </pc:sldChg>
      <pc:sldChg chg="addSp modSp new mod modAnim">
        <pc:chgData name="Juraj Riecan" userId="bf6cd79dd8120b39" providerId="LiveId" clId="{DC6E33DF-2A19-4B5B-B51A-E7CAB3153076}" dt="2023-12-09T21:33:10.619" v="13088"/>
        <pc:sldMkLst>
          <pc:docMk/>
          <pc:sldMk cId="1063990299" sldId="341"/>
        </pc:sldMkLst>
        <pc:spChg chg="mod">
          <ac:chgData name="Juraj Riecan" userId="bf6cd79dd8120b39" providerId="LiveId" clId="{DC6E33DF-2A19-4B5B-B51A-E7CAB3153076}" dt="2023-12-09T11:49:55.252" v="12586" actId="27636"/>
          <ac:spMkLst>
            <pc:docMk/>
            <pc:sldMk cId="1063990299" sldId="341"/>
            <ac:spMk id="2" creationId="{F9EFA737-2149-B023-4901-F731538BD821}"/>
          </ac:spMkLst>
        </pc:spChg>
        <pc:picChg chg="add mod">
          <ac:chgData name="Juraj Riecan" userId="bf6cd79dd8120b39" providerId="LiveId" clId="{DC6E33DF-2A19-4B5B-B51A-E7CAB3153076}" dt="2023-12-08T22:46:44.537" v="12580" actId="1076"/>
          <ac:picMkLst>
            <pc:docMk/>
            <pc:sldMk cId="1063990299" sldId="341"/>
            <ac:picMk id="4" creationId="{4F7CA156-5BAF-3164-D122-B7B14764A423}"/>
          </ac:picMkLst>
        </pc:picChg>
      </pc:sldChg>
      <pc:sldChg chg="addSp modSp new mod modAnim">
        <pc:chgData name="Juraj Riecan" userId="bf6cd79dd8120b39" providerId="LiveId" clId="{DC6E33DF-2A19-4B5B-B51A-E7CAB3153076}" dt="2023-12-09T21:32:11.032" v="13084"/>
        <pc:sldMkLst>
          <pc:docMk/>
          <pc:sldMk cId="51242865" sldId="342"/>
        </pc:sldMkLst>
        <pc:spChg chg="mod">
          <ac:chgData name="Juraj Riecan" userId="bf6cd79dd8120b39" providerId="LiveId" clId="{DC6E33DF-2A19-4B5B-B51A-E7CAB3153076}" dt="2023-12-09T20:37:04.863" v="12637" actId="20577"/>
          <ac:spMkLst>
            <pc:docMk/>
            <pc:sldMk cId="51242865" sldId="342"/>
            <ac:spMk id="2" creationId="{AA28F611-09E8-D743-FC94-F04338C83AD1}"/>
          </ac:spMkLst>
        </pc:spChg>
        <pc:spChg chg="mod">
          <ac:chgData name="Juraj Riecan" userId="bf6cd79dd8120b39" providerId="LiveId" clId="{DC6E33DF-2A19-4B5B-B51A-E7CAB3153076}" dt="2023-12-09T20:42:05.084" v="12639" actId="27636"/>
          <ac:spMkLst>
            <pc:docMk/>
            <pc:sldMk cId="51242865" sldId="342"/>
            <ac:spMk id="3" creationId="{B032F505-801E-1480-0F32-4620194CB95D}"/>
          </ac:spMkLst>
        </pc:spChg>
        <pc:picChg chg="add mod">
          <ac:chgData name="Juraj Riecan" userId="bf6cd79dd8120b39" providerId="LiveId" clId="{DC6E33DF-2A19-4B5B-B51A-E7CAB3153076}" dt="2023-12-09T20:46:31.985" v="12645" actId="14100"/>
          <ac:picMkLst>
            <pc:docMk/>
            <pc:sldMk cId="51242865" sldId="342"/>
            <ac:picMk id="5" creationId="{26D419E4-2E4A-ED55-290D-D5C37623ACEB}"/>
          </ac:picMkLst>
        </pc:picChg>
      </pc:sldChg>
      <pc:sldChg chg="addSp delSp modSp new del mod">
        <pc:chgData name="Juraj Riecan" userId="bf6cd79dd8120b39" providerId="LiveId" clId="{DC6E33DF-2A19-4B5B-B51A-E7CAB3153076}" dt="2023-12-09T20:56:38.672" v="12939" actId="47"/>
        <pc:sldMkLst>
          <pc:docMk/>
          <pc:sldMk cId="3711046568" sldId="343"/>
        </pc:sldMkLst>
        <pc:spChg chg="del">
          <ac:chgData name="Juraj Riecan" userId="bf6cd79dd8120b39" providerId="LiveId" clId="{DC6E33DF-2A19-4B5B-B51A-E7CAB3153076}" dt="2023-12-09T20:50:55.779" v="12647" actId="931"/>
          <ac:spMkLst>
            <pc:docMk/>
            <pc:sldMk cId="3711046568" sldId="343"/>
            <ac:spMk id="3" creationId="{6E3BE4CD-8F73-3ED8-5260-BD4F0A944BA7}"/>
          </ac:spMkLst>
        </pc:spChg>
        <pc:spChg chg="add mod">
          <ac:chgData name="Juraj Riecan" userId="bf6cd79dd8120b39" providerId="LiveId" clId="{DC6E33DF-2A19-4B5B-B51A-E7CAB3153076}" dt="2023-12-09T20:51:10.959" v="12652" actId="478"/>
          <ac:spMkLst>
            <pc:docMk/>
            <pc:sldMk cId="3711046568" sldId="343"/>
            <ac:spMk id="7" creationId="{4FF18B5F-B872-4A64-B47D-41B6EAB6CF9C}"/>
          </ac:spMkLst>
        </pc:spChg>
        <pc:picChg chg="add del mod">
          <ac:chgData name="Juraj Riecan" userId="bf6cd79dd8120b39" providerId="LiveId" clId="{DC6E33DF-2A19-4B5B-B51A-E7CAB3153076}" dt="2023-12-09T20:51:10.959" v="12652" actId="478"/>
          <ac:picMkLst>
            <pc:docMk/>
            <pc:sldMk cId="3711046568" sldId="343"/>
            <ac:picMk id="5" creationId="{64013BA1-2225-EA48-4A32-4A2472D94A3D}"/>
          </ac:picMkLst>
        </pc:picChg>
      </pc:sldChg>
      <pc:sldChg chg="addSp delSp modSp new mod modAnim">
        <pc:chgData name="Juraj Riecan" userId="bf6cd79dd8120b39" providerId="LiveId" clId="{DC6E33DF-2A19-4B5B-B51A-E7CAB3153076}" dt="2023-12-09T21:31:55.802" v="13083"/>
        <pc:sldMkLst>
          <pc:docMk/>
          <pc:sldMk cId="1597597382" sldId="344"/>
        </pc:sldMkLst>
        <pc:spChg chg="mod">
          <ac:chgData name="Juraj Riecan" userId="bf6cd79dd8120b39" providerId="LiveId" clId="{DC6E33DF-2A19-4B5B-B51A-E7CAB3153076}" dt="2023-12-09T20:56:30.741" v="12938" actId="20577"/>
          <ac:spMkLst>
            <pc:docMk/>
            <pc:sldMk cId="1597597382" sldId="344"/>
            <ac:spMk id="2" creationId="{F7A37CAC-F862-E630-82C9-EDC8F7272A3A}"/>
          </ac:spMkLst>
        </pc:spChg>
        <pc:spChg chg="add del mod">
          <ac:chgData name="Juraj Riecan" userId="bf6cd79dd8120b39" providerId="LiveId" clId="{DC6E33DF-2A19-4B5B-B51A-E7CAB3153076}" dt="2023-12-09T21:06:27.798" v="13036" actId="14100"/>
          <ac:spMkLst>
            <pc:docMk/>
            <pc:sldMk cId="1597597382" sldId="344"/>
            <ac:spMk id="3" creationId="{DE1E7D6A-DAD8-9E39-D683-C7570359FCBA}"/>
          </ac:spMkLst>
        </pc:spChg>
        <pc:picChg chg="add del mod">
          <ac:chgData name="Juraj Riecan" userId="bf6cd79dd8120b39" providerId="LiveId" clId="{DC6E33DF-2A19-4B5B-B51A-E7CAB3153076}" dt="2023-12-09T20:52:29.022" v="12662" actId="931"/>
          <ac:picMkLst>
            <pc:docMk/>
            <pc:sldMk cId="1597597382" sldId="344"/>
            <ac:picMk id="5" creationId="{32839445-CAC4-EB0F-0F32-BE737F691EA1}"/>
          </ac:picMkLst>
        </pc:picChg>
        <pc:picChg chg="add del mod">
          <ac:chgData name="Juraj Riecan" userId="bf6cd79dd8120b39" providerId="LiveId" clId="{DC6E33DF-2A19-4B5B-B51A-E7CAB3153076}" dt="2023-12-09T21:06:41.725" v="13037" actId="478"/>
          <ac:picMkLst>
            <pc:docMk/>
            <pc:sldMk cId="1597597382" sldId="344"/>
            <ac:picMk id="5" creationId="{A730E2C2-7F22-EE31-35E0-9008FAAFCFEF}"/>
          </ac:picMkLst>
        </pc:picChg>
        <pc:picChg chg="add mod">
          <ac:chgData name="Juraj Riecan" userId="bf6cd79dd8120b39" providerId="LiveId" clId="{DC6E33DF-2A19-4B5B-B51A-E7CAB3153076}" dt="2023-12-09T21:10:01.375" v="13043" actId="14100"/>
          <ac:picMkLst>
            <pc:docMk/>
            <pc:sldMk cId="1597597382" sldId="344"/>
            <ac:picMk id="7" creationId="{79B33DBF-62A4-ADAE-1EAB-5A95729492BC}"/>
          </ac:picMkLst>
        </pc:picChg>
        <pc:picChg chg="add del mod">
          <ac:chgData name="Juraj Riecan" userId="bf6cd79dd8120b39" providerId="LiveId" clId="{DC6E33DF-2A19-4B5B-B51A-E7CAB3153076}" dt="2023-12-09T20:59:09.987" v="12942" actId="478"/>
          <ac:picMkLst>
            <pc:docMk/>
            <pc:sldMk cId="1597597382" sldId="344"/>
            <ac:picMk id="7" creationId="{A0AC685C-9D23-F3D0-1323-9612BDD042C5}"/>
          </ac:picMkLst>
        </pc:picChg>
        <pc:picChg chg="add del mod">
          <ac:chgData name="Juraj Riecan" userId="bf6cd79dd8120b39" providerId="LiveId" clId="{DC6E33DF-2A19-4B5B-B51A-E7CAB3153076}" dt="2023-12-09T21:02:04.727" v="12951" actId="478"/>
          <ac:picMkLst>
            <pc:docMk/>
            <pc:sldMk cId="1597597382" sldId="344"/>
            <ac:picMk id="9" creationId="{AEA1FFC7-3E6D-8934-0625-C9AC873A57CC}"/>
          </ac:picMkLst>
        </pc:picChg>
      </pc:sldChg>
      <pc:sldMasterChg chg="addSp delSp modSp mod modSldLayout">
        <pc:chgData name="Juraj Riecan" userId="bf6cd79dd8120b39" providerId="LiveId" clId="{DC6E33DF-2A19-4B5B-B51A-E7CAB3153076}" dt="2023-12-08T12:34:06.340" v="5060"/>
        <pc:sldMasterMkLst>
          <pc:docMk/>
          <pc:sldMasterMk cId="0" sldId="2147483708"/>
        </pc:sldMasterMkLst>
        <pc:spChg chg="add mod">
          <ac:chgData name="Juraj Riecan" userId="bf6cd79dd8120b39" providerId="LiveId" clId="{DC6E33DF-2A19-4B5B-B51A-E7CAB3153076}" dt="2023-12-08T12:34:06.340" v="5060"/>
          <ac:spMkLst>
            <pc:docMk/>
            <pc:sldMasterMk cId="0" sldId="2147483708"/>
            <ac:spMk id="4" creationId="{28AC169B-CB4C-9118-ECCF-AF17237E5102}"/>
          </ac:spMkLst>
        </pc:spChg>
        <pc:spChg chg="add del">
          <ac:chgData name="Juraj Riecan" userId="bf6cd79dd8120b39" providerId="LiveId" clId="{DC6E33DF-2A19-4B5B-B51A-E7CAB3153076}" dt="2023-11-29T19:45:12.379" v="2151" actId="478"/>
          <ac:spMkLst>
            <pc:docMk/>
            <pc:sldMasterMk cId="0" sldId="2147483708"/>
            <ac:spMk id="8" creationId="{00000000-0000-0000-0000-000000000000}"/>
          </ac:spMkLst>
        </pc:spChg>
        <pc:spChg chg="add del mod">
          <ac:chgData name="Juraj Riecan" userId="bf6cd79dd8120b39" providerId="LiveId" clId="{DC6E33DF-2A19-4B5B-B51A-E7CAB3153076}" dt="2023-11-29T20:02:37.561" v="2258" actId="478"/>
          <ac:spMkLst>
            <pc:docMk/>
            <pc:sldMasterMk cId="0" sldId="2147483708"/>
            <ac:spMk id="15" creationId="{93F85078-97CA-01CF-273A-724ACB5A7BA2}"/>
          </ac:spMkLst>
        </pc:spChg>
        <pc:spChg chg="add del">
          <ac:chgData name="Juraj Riecan" userId="bf6cd79dd8120b39" providerId="LiveId" clId="{DC6E33DF-2A19-4B5B-B51A-E7CAB3153076}" dt="2023-11-29T19:50:41.535" v="2176"/>
          <ac:spMkLst>
            <pc:docMk/>
            <pc:sldMasterMk cId="0" sldId="2147483708"/>
            <ac:spMk id="16" creationId="{B1A16017-0F55-3101-4456-DD3B59A4E398}"/>
          </ac:spMkLst>
        </pc:spChg>
        <pc:spChg chg="mod">
          <ac:chgData name="Juraj Riecan" userId="bf6cd79dd8120b39" providerId="LiveId" clId="{DC6E33DF-2A19-4B5B-B51A-E7CAB3153076}" dt="2023-11-29T20:08:05.446" v="2279" actId="14100"/>
          <ac:spMkLst>
            <pc:docMk/>
            <pc:sldMasterMk cId="0" sldId="2147483708"/>
            <ac:spMk id="22" creationId="{00000000-0000-0000-0000-000000000000}"/>
          </ac:spMkLst>
        </pc:spChg>
        <pc:spChg chg="add del mod ord topLvl">
          <ac:chgData name="Juraj Riecan" userId="bf6cd79dd8120b39" providerId="LiveId" clId="{DC6E33DF-2A19-4B5B-B51A-E7CAB3153076}" dt="2023-11-29T20:02:34.920" v="2257" actId="478"/>
          <ac:spMkLst>
            <pc:docMk/>
            <pc:sldMasterMk cId="0" sldId="2147483708"/>
            <ac:spMk id="25" creationId="{27B66C79-F361-F812-CB0B-30A001731037}"/>
          </ac:spMkLst>
        </pc:spChg>
        <pc:grpChg chg="add del mod">
          <ac:chgData name="Juraj Riecan" userId="bf6cd79dd8120b39" providerId="LiveId" clId="{DC6E33DF-2A19-4B5B-B51A-E7CAB3153076}" dt="2023-11-29T20:00:09.839" v="2218" actId="165"/>
          <ac:grpSpMkLst>
            <pc:docMk/>
            <pc:sldMasterMk cId="0" sldId="2147483708"/>
            <ac:grpSpMk id="26" creationId="{F76694F2-B929-8EB1-B8CC-3E588FC837A2}"/>
          </ac:grpSpMkLst>
        </pc:grpChg>
        <pc:picChg chg="add mod">
          <ac:chgData name="Juraj Riecan" userId="bf6cd79dd8120b39" providerId="LiveId" clId="{DC6E33DF-2A19-4B5B-B51A-E7CAB3153076}" dt="2023-12-08T12:34:06.340" v="5060"/>
          <ac:picMkLst>
            <pc:docMk/>
            <pc:sldMasterMk cId="0" sldId="2147483708"/>
            <ac:picMk id="2" creationId="{2809E2D8-5AAC-0EC9-7D49-C4486E8AD342}"/>
          </ac:picMkLst>
        </pc:picChg>
        <pc:picChg chg="add del mod modCrop">
          <ac:chgData name="Juraj Riecan" userId="bf6cd79dd8120b39" providerId="LiveId" clId="{DC6E33DF-2A19-4B5B-B51A-E7CAB3153076}" dt="2023-11-29T19:45:13.515" v="2155" actId="478"/>
          <ac:picMkLst>
            <pc:docMk/>
            <pc:sldMasterMk cId="0" sldId="2147483708"/>
            <ac:picMk id="4" creationId="{5E83FB36-FB01-3EA9-78D1-C1BC3267C9B6}"/>
          </ac:picMkLst>
        </pc:picChg>
        <pc:picChg chg="add del mod">
          <ac:chgData name="Juraj Riecan" userId="bf6cd79dd8120b39" providerId="LiveId" clId="{DC6E33DF-2A19-4B5B-B51A-E7CAB3153076}" dt="2023-11-29T19:44:27.257" v="2143" actId="22"/>
          <ac:picMkLst>
            <pc:docMk/>
            <pc:sldMasterMk cId="0" sldId="2147483708"/>
            <ac:picMk id="6" creationId="{B688E9C9-7839-95A0-EE26-D9A82F1C04C3}"/>
          </ac:picMkLst>
        </pc:picChg>
        <pc:picChg chg="add del mod">
          <ac:chgData name="Juraj Riecan" userId="bf6cd79dd8120b39" providerId="LiveId" clId="{DC6E33DF-2A19-4B5B-B51A-E7CAB3153076}" dt="2023-11-29T19:45:12.613" v="2152" actId="478"/>
          <ac:picMkLst>
            <pc:docMk/>
            <pc:sldMasterMk cId="0" sldId="2147483708"/>
            <ac:picMk id="7" creationId="{00000000-0000-0000-0000-000000000000}"/>
          </ac:picMkLst>
        </pc:picChg>
        <pc:picChg chg="add del">
          <ac:chgData name="Juraj Riecan" userId="bf6cd79dd8120b39" providerId="LiveId" clId="{DC6E33DF-2A19-4B5B-B51A-E7CAB3153076}" dt="2023-11-29T19:45:02.085" v="2145" actId="22"/>
          <ac:picMkLst>
            <pc:docMk/>
            <pc:sldMasterMk cId="0" sldId="2147483708"/>
            <ac:picMk id="10" creationId="{514E8A8A-6546-EE25-A3B2-35DB213AD534}"/>
          </ac:picMkLst>
        </pc:picChg>
        <pc:picChg chg="add del mod">
          <ac:chgData name="Juraj Riecan" userId="bf6cd79dd8120b39" providerId="LiveId" clId="{DC6E33DF-2A19-4B5B-B51A-E7CAB3153076}" dt="2023-11-29T19:50:43.827" v="2177" actId="478"/>
          <ac:picMkLst>
            <pc:docMk/>
            <pc:sldMasterMk cId="0" sldId="2147483708"/>
            <ac:picMk id="12" creationId="{8D36AB2F-1A21-C95D-49E0-7D2533397B82}"/>
          </ac:picMkLst>
        </pc:picChg>
        <pc:picChg chg="add del mod">
          <ac:chgData name="Juraj Riecan" userId="bf6cd79dd8120b39" providerId="LiveId" clId="{DC6E33DF-2A19-4B5B-B51A-E7CAB3153076}" dt="2023-11-29T19:51:22.760" v="2181" actId="22"/>
          <ac:picMkLst>
            <pc:docMk/>
            <pc:sldMasterMk cId="0" sldId="2147483708"/>
            <ac:picMk id="18" creationId="{FFB0B070-55F4-E97D-A670-0753AADF7E76}"/>
          </ac:picMkLst>
        </pc:picChg>
        <pc:picChg chg="add del mod">
          <ac:chgData name="Juraj Riecan" userId="bf6cd79dd8120b39" providerId="LiveId" clId="{DC6E33DF-2A19-4B5B-B51A-E7CAB3153076}" dt="2023-11-29T19:54:56.759" v="2195" actId="478"/>
          <ac:picMkLst>
            <pc:docMk/>
            <pc:sldMasterMk cId="0" sldId="2147483708"/>
            <ac:picMk id="20" creationId="{F7C61A74-02A3-69DA-73B1-708F8FB32DFA}"/>
          </ac:picMkLst>
        </pc:picChg>
        <pc:picChg chg="add del mod topLvl">
          <ac:chgData name="Juraj Riecan" userId="bf6cd79dd8120b39" providerId="LiveId" clId="{DC6E33DF-2A19-4B5B-B51A-E7CAB3153076}" dt="2023-11-29T20:02:31.191" v="2256" actId="478"/>
          <ac:picMkLst>
            <pc:docMk/>
            <pc:sldMasterMk cId="0" sldId="2147483708"/>
            <ac:picMk id="24" creationId="{07FBAA30-A0C3-DBC6-6E2B-53BAACEE28B8}"/>
          </ac:picMkLst>
        </pc:picChg>
        <pc:picChg chg="add del mod">
          <ac:chgData name="Juraj Riecan" userId="bf6cd79dd8120b39" providerId="LiveId" clId="{DC6E33DF-2A19-4B5B-B51A-E7CAB3153076}" dt="2023-11-29T20:10:06.782" v="2284" actId="478"/>
          <ac:picMkLst>
            <pc:docMk/>
            <pc:sldMasterMk cId="0" sldId="2147483708"/>
            <ac:picMk id="28" creationId="{E2C325B8-6C47-0627-C26B-E3BD85AF671B}"/>
          </ac:picMkLst>
        </pc:picChg>
        <pc:picChg chg="add del mod">
          <ac:chgData name="Juraj Riecan" userId="bf6cd79dd8120b39" providerId="LiveId" clId="{DC6E33DF-2A19-4B5B-B51A-E7CAB3153076}" dt="2023-12-08T12:34:05.755" v="5059" actId="478"/>
          <ac:picMkLst>
            <pc:docMk/>
            <pc:sldMasterMk cId="0" sldId="2147483708"/>
            <ac:picMk id="30" creationId="{96ADFEA4-A60C-AD8F-77C5-EAF56D3A1D46}"/>
          </ac:picMkLst>
        </pc:picChg>
        <pc:picChg chg="add del mod">
          <ac:chgData name="Juraj Riecan" userId="bf6cd79dd8120b39" providerId="LiveId" clId="{DC6E33DF-2A19-4B5B-B51A-E7CAB3153076}" dt="2023-11-29T20:11:06.392" v="2307"/>
          <ac:picMkLst>
            <pc:docMk/>
            <pc:sldMasterMk cId="0" sldId="2147483708"/>
            <ac:picMk id="2052" creationId="{966D4807-5F90-103F-5226-DC8D71D1AA3F}"/>
          </ac:picMkLst>
        </pc:picChg>
        <pc:sldLayoutChg chg="addSp delSp modSp mod">
          <pc:chgData name="Juraj Riecan" userId="bf6cd79dd8120b39" providerId="LiveId" clId="{DC6E33DF-2A19-4B5B-B51A-E7CAB3153076}" dt="2023-11-29T20:26:26.235" v="2313" actId="478"/>
          <pc:sldLayoutMkLst>
            <pc:docMk/>
            <pc:sldMasterMk cId="0" sldId="2147483708"/>
            <pc:sldLayoutMk cId="0" sldId="2147483709"/>
          </pc:sldLayoutMkLst>
          <pc:picChg chg="add del mod">
            <ac:chgData name="Juraj Riecan" userId="bf6cd79dd8120b39" providerId="LiveId" clId="{DC6E33DF-2A19-4B5B-B51A-E7CAB3153076}" dt="2023-11-29T20:26:26.235" v="2313" actId="478"/>
            <ac:picMkLst>
              <pc:docMk/>
              <pc:sldMasterMk cId="0" sldId="2147483708"/>
              <pc:sldLayoutMk cId="0" sldId="2147483709"/>
              <ac:picMk id="3" creationId="{309B9555-CC99-4B5A-F278-88303DBE9628}"/>
            </ac:picMkLst>
          </pc:pic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782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671"/>
            <a:ext cx="2946400" cy="496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78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9671"/>
            <a:ext cx="2946400" cy="496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D083629C-6F9E-4ACB-A14D-AFF7E91948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8896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52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5629"/>
            <a:ext cx="5438775" cy="4467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952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671"/>
            <a:ext cx="2946400" cy="496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52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9671"/>
            <a:ext cx="2946400" cy="496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CF3C0B4B-AC98-49B7-AAD6-91BA03CD31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63278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12/9/2023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12/9/2023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12/9/2023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12/9/2023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12/9/2023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12/9/2023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12/9/2023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12/9/2023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12/9/2023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12/9/2023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12/9/2023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" y="231777"/>
            <a:ext cx="767588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dirty="0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/>
              <a:t>Click to edit Master text styles</a:t>
            </a:r>
          </a:p>
          <a:p>
            <a:pPr lvl="1" eaLnBrk="1" latinLnBrk="0" hangingPunct="1"/>
            <a:r>
              <a:rPr kumimoji="0" lang="en-US" dirty="0"/>
              <a:t>Second level</a:t>
            </a:r>
          </a:p>
          <a:p>
            <a:pPr lvl="2" eaLnBrk="1" latinLnBrk="0" hangingPunct="1"/>
            <a:r>
              <a:rPr kumimoji="0" lang="en-US" dirty="0"/>
              <a:t>Third level</a:t>
            </a:r>
          </a:p>
          <a:p>
            <a:pPr lvl="3" eaLnBrk="1" latinLnBrk="0" hangingPunct="1"/>
            <a:r>
              <a:rPr kumimoji="0" lang="en-US" dirty="0"/>
              <a:t>Fourth level</a:t>
            </a:r>
          </a:p>
          <a:p>
            <a:pPr lvl="4" eaLnBrk="1" latinLnBrk="0" hangingPunct="1"/>
            <a:r>
              <a:rPr kumimoji="0" lang="en-US" dirty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CB97365-EBCA-4027-87D5-99FC1D4DF0BB}" type="datetimeFigureOut">
              <a:rPr lang="en-US" smtClean="0"/>
              <a:pPr/>
              <a:t>12/9/2023</a:t>
            </a:fld>
            <a:endParaRPr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kumimoji="0"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809E2D8-5AAC-0EC9-7D49-C4486E8AD342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email">
            <a:clrChange>
              <a:clrFrom>
                <a:srgbClr val="5B92E5"/>
              </a:clrFrom>
              <a:clrTo>
                <a:srgbClr val="5B92E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21600" y="-30160"/>
            <a:ext cx="1297622" cy="129762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8AC169B-CB4C-9118-ECCF-AF17237E5102}"/>
              </a:ext>
            </a:extLst>
          </p:cNvPr>
          <p:cNvSpPr txBox="1"/>
          <p:nvPr userDrawn="1"/>
        </p:nvSpPr>
        <p:spPr>
          <a:xfrm>
            <a:off x="7552849" y="1083041"/>
            <a:ext cx="15911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/>
              <a:t>UN-ESCWA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9.png"/><Relationship Id="rId7" Type="http://schemas.openxmlformats.org/officeDocument/2006/relationships/image" Target="../media/image12.png"/><Relationship Id="rId2" Type="http://schemas.microsoft.com/office/2017/06/relationships/model3d" Target="../media/model3d1.glb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microsoft.com/office/2017/06/relationships/model3d" Target="../media/model3d2.glb"/><Relationship Id="rId9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4"/>
          <p:cNvSpPr>
            <a:spLocks noGrp="1" noChangeArrowheads="1"/>
          </p:cNvSpPr>
          <p:nvPr>
            <p:ph type="ctrTitle"/>
          </p:nvPr>
        </p:nvSpPr>
        <p:spPr bwMode="auto">
          <a:xfrm>
            <a:off x="0" y="2362200"/>
            <a:ext cx="9144000" cy="16002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>
                <a:solidFill>
                  <a:srgbClr val="FFCC99"/>
                </a:solidFill>
              </a:rPr>
              <a:t>Evidence based policy making </a:t>
            </a:r>
            <a:r>
              <a:rPr lang="en-US" sz="3200" dirty="0">
                <a:solidFill>
                  <a:srgbClr val="FFCC99"/>
                </a:solidFill>
              </a:rPr>
              <a:t>from the statistical perspective</a:t>
            </a:r>
            <a:br>
              <a:rPr lang="en-TT" sz="4400" dirty="0">
                <a:solidFill>
                  <a:schemeClr val="bg1"/>
                </a:solidFill>
              </a:rPr>
            </a:br>
            <a:endParaRPr lang="en-US" sz="4400" dirty="0">
              <a:solidFill>
                <a:schemeClr val="bg1"/>
              </a:solidFill>
            </a:endParaRPr>
          </a:p>
        </p:txBody>
      </p:sp>
      <p:sp>
        <p:nvSpPr>
          <p:cNvPr id="1027" name="Rectangle 5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381000" y="4495800"/>
            <a:ext cx="8382000" cy="15240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/>
            <a:r>
              <a:rPr lang="en-GB" sz="3200" dirty="0"/>
              <a:t>Juraj Rie</a:t>
            </a:r>
            <a:r>
              <a:rPr lang="sk-SK" sz="3200" dirty="0"/>
              <a:t>č</a:t>
            </a:r>
            <a:r>
              <a:rPr lang="en-GB" sz="3200" dirty="0"/>
              <a:t>an</a:t>
            </a:r>
          </a:p>
          <a:p>
            <a:pPr eaLnBrk="1" hangingPunct="1"/>
            <a:r>
              <a:rPr lang="en-GB" sz="2400" dirty="0"/>
              <a:t>Director – retired, UN-ESCWA Statistics Division</a:t>
            </a:r>
            <a:br>
              <a:rPr lang="en-GB" sz="3200" dirty="0"/>
            </a:br>
            <a:endParaRPr lang="en-US" sz="32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A1B998-6D18-37FA-7FC6-BF7438E72B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OFFICIAL STATISTICS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9819AC-8627-3ADB-7C12-302A050A5D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3518330"/>
            <a:ext cx="8229600" cy="3187270"/>
          </a:xfr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>
            <a:normAutofit fontScale="70000" lnSpcReduction="20000"/>
          </a:bodyPr>
          <a:lstStyle/>
          <a:p>
            <a:pPr marL="137160" indent="0" algn="ctr">
              <a:buNone/>
            </a:pPr>
            <a:br>
              <a:rPr lang="en-US" sz="3400" dirty="0">
                <a:solidFill>
                  <a:schemeClr val="accent1">
                    <a:lumMod val="20000"/>
                    <a:lumOff val="80000"/>
                  </a:schemeClr>
                </a:solidFill>
              </a:rPr>
            </a:br>
            <a:r>
              <a:rPr lang="en-US" sz="3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Statistics published public bodies such as </a:t>
            </a:r>
            <a:br>
              <a:rPr lang="en-US" sz="3400" dirty="0">
                <a:solidFill>
                  <a:schemeClr val="accent1">
                    <a:lumMod val="20000"/>
                    <a:lumOff val="80000"/>
                  </a:schemeClr>
                </a:solidFill>
              </a:rPr>
            </a:br>
            <a:r>
              <a:rPr lang="en-US" sz="3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government and  international organizations as a </a:t>
            </a:r>
            <a:br>
              <a:rPr lang="en-US" sz="3400" dirty="0">
                <a:solidFill>
                  <a:schemeClr val="accent1">
                    <a:lumMod val="20000"/>
                    <a:lumOff val="80000"/>
                  </a:schemeClr>
                </a:solidFill>
              </a:rPr>
            </a:br>
            <a:r>
              <a:rPr lang="en-US" sz="34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public good</a:t>
            </a:r>
          </a:p>
          <a:p>
            <a:endParaRPr lang="en-US" dirty="0"/>
          </a:p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Thousands of years of accumulated wisdom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Developed scientific methods for data processing and analysis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Longitudinal time series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Fundamental Principles of Official Statistics</a:t>
            </a:r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33DB404-37DB-F7E4-0C50-CCC4324BAB0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914423"/>
            <a:ext cx="9144000" cy="1425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8631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 descr="Ernesto Che Guevara. | Crónicas del mundo">
            <a:extLst>
              <a:ext uri="{FF2B5EF4-FFF2-40B4-BE49-F238E27FC236}">
                <a16:creationId xmlns:a16="http://schemas.microsoft.com/office/drawing/2014/main" id="{D3C145BC-FFDE-52B5-91DF-EE21EAD720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568606" y="1544283"/>
            <a:ext cx="3479488" cy="4693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he Guevara - Wikipedia, le encyclopedia libere">
            <a:extLst>
              <a:ext uri="{FF2B5EF4-FFF2-40B4-BE49-F238E27FC236}">
                <a16:creationId xmlns:a16="http://schemas.microsoft.com/office/drawing/2014/main" id="{EF226FF6-1474-08C9-796B-0E44E6AAA4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68606" y="1544283"/>
            <a:ext cx="3481163" cy="4693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93A39EA-2A11-7D31-B743-742466D174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REVOLUTION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E94691-D392-E10C-C0C3-5268DED8D8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5469" y="1530288"/>
            <a:ext cx="8534249" cy="2306782"/>
          </a:xfr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137160" indent="0">
              <a:buNone/>
            </a:pPr>
            <a:br>
              <a:rPr lang="en-US" dirty="0"/>
            </a:br>
            <a:r>
              <a:rPr lang="en-US" dirty="0"/>
              <a:t>Explosion in the volume and production of data matched by a growing demand for data from all parts of society (</a:t>
            </a:r>
            <a:r>
              <a:rPr lang="en-US" i="1" dirty="0"/>
              <a:t>Independent Expert Advisory Group)</a:t>
            </a:r>
            <a:endParaRPr lang="en-US" dirty="0"/>
          </a:p>
        </p:txBody>
      </p:sp>
      <p:sp>
        <p:nvSpPr>
          <p:cNvPr id="4" name="AutoShape 4" descr="Countries Visited by Famous Revolutionary Che Guevara">
            <a:extLst>
              <a:ext uri="{FF2B5EF4-FFF2-40B4-BE49-F238E27FC236}">
                <a16:creationId xmlns:a16="http://schemas.microsoft.com/office/drawing/2014/main" id="{F1DE60D6-5646-C1D5-1291-E00A66BB7A3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428952"/>
            <a:ext cx="152448" cy="152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DE7762C-71CA-8170-77EE-5455C7BEC5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4500" y="3979218"/>
            <a:ext cx="5600700" cy="269124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2143104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3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20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631B6D-F2E2-346D-F982-0F1EA5E177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REVOLUTION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2E93F4-7AF9-CFC8-A2A8-BD83BFE3F405}"/>
              </a:ext>
            </a:extLst>
          </p:cNvPr>
          <p:cNvSpPr txBox="1">
            <a:spLocks/>
          </p:cNvSpPr>
          <p:nvPr/>
        </p:nvSpPr>
        <p:spPr>
          <a:xfrm>
            <a:off x="381151" y="1524000"/>
            <a:ext cx="8381698" cy="4870513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/>
          <a:lstStyle>
            <a:lvl1pPr marL="548640" indent="-411480" algn="l" rtl="0" eaLnBrk="1" latinLnBrk="0" hangingPunct="1">
              <a:spcBef>
                <a:spcPct val="20000"/>
              </a:spcBef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  <a:defRPr kumimoji="0"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868680" indent="-283464" algn="l" rtl="0" eaLnBrk="1" latinLnBrk="0" hangingPunct="1">
              <a:spcBef>
                <a:spcPct val="20000"/>
              </a:spcBef>
              <a:buClr>
                <a:schemeClr val="tx1"/>
              </a:buClr>
              <a:buSzPct val="80000"/>
              <a:buFont typeface="Wingdings 2"/>
              <a:buChar char=""/>
              <a:defRPr kumimoji="0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33856" indent="-228600" algn="l" rtl="0" eaLnBrk="1" latinLnBrk="0" hangingPunct="1">
              <a:spcBef>
                <a:spcPct val="20000"/>
              </a:spcBef>
              <a:buClr>
                <a:schemeClr val="tx1"/>
              </a:buClr>
              <a:buSzPct val="95000"/>
              <a:buFont typeface="Wingdings"/>
              <a:buChar char=""/>
              <a:defRPr kumimoji="0"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53312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SzPct val="100000"/>
              <a:buFont typeface="Wingdings 3"/>
              <a:buChar char=""/>
              <a:defRPr kumimoji="0"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545336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"/>
              <a:defRPr kumimoji="0"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64792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3"/>
              <a:buChar char=""/>
              <a:defRPr kumimoji="0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965960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167128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368296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4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7160" indent="0" fontAlgn="auto">
              <a:spcAft>
                <a:spcPts val="0"/>
              </a:spcAft>
              <a:buFont typeface="Wingdings 2"/>
              <a:buNone/>
            </a:pPr>
            <a:r>
              <a:rPr lang="en-US" dirty="0"/>
              <a:t>Delivering the right data to the right people in the right format at the right time  (</a:t>
            </a:r>
            <a:r>
              <a:rPr lang="en-US" i="1" dirty="0"/>
              <a:t>PARIS21</a:t>
            </a:r>
            <a:r>
              <a:rPr lang="en-US" dirty="0"/>
              <a:t>)</a:t>
            </a:r>
          </a:p>
          <a:p>
            <a:pPr marL="137160" indent="0" fontAlgn="auto">
              <a:spcAft>
                <a:spcPts val="0"/>
              </a:spcAft>
              <a:buFont typeface="Wingdings 2"/>
              <a:buNone/>
            </a:pPr>
            <a:endParaRPr lang="en-US" dirty="0"/>
          </a:p>
          <a:p>
            <a:pPr fontAlgn="auto"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US" dirty="0"/>
              <a:t>Policy makers</a:t>
            </a:r>
          </a:p>
          <a:p>
            <a:pPr fontAlgn="auto"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US" dirty="0"/>
              <a:t>Economic leaders and entrepreneurs</a:t>
            </a:r>
          </a:p>
          <a:p>
            <a:pPr fontAlgn="auto"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US" dirty="0"/>
              <a:t>Civil society</a:t>
            </a:r>
          </a:p>
          <a:p>
            <a:pPr fontAlgn="auto"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US" dirty="0"/>
              <a:t>Researchers, academia</a:t>
            </a:r>
          </a:p>
          <a:p>
            <a:pPr fontAlgn="auto"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US" dirty="0"/>
              <a:t>Private citizens</a:t>
            </a:r>
          </a:p>
        </p:txBody>
      </p:sp>
    </p:spTree>
    <p:extLst>
      <p:ext uri="{BB962C8B-B14F-4D97-AF65-F5344CB8AC3E}">
        <p14:creationId xmlns:p14="http://schemas.microsoft.com/office/powerpoint/2010/main" val="1045400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618D9B-C859-3EEF-C473-56E952A25F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Taking informed decisions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A5088B-D2B2-B862-DF23-61925F0DF3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199"/>
            <a:ext cx="8229600" cy="2173291"/>
          </a:xfr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Formulating policies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Monitoring policy implementation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Assessing impact of policies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dirty="0"/>
              <a:t>Updated and new policies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2398454-A6B9-D85D-927B-C99661AF48D7}"/>
              </a:ext>
            </a:extLst>
          </p:cNvPr>
          <p:cNvSpPr txBox="1">
            <a:spLocks/>
          </p:cNvSpPr>
          <p:nvPr/>
        </p:nvSpPr>
        <p:spPr>
          <a:xfrm>
            <a:off x="457200" y="3998912"/>
            <a:ext cx="8229600" cy="2474910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548640" indent="-411480" algn="l" rtl="0" eaLnBrk="1" latinLnBrk="0" hangingPunct="1">
              <a:spcBef>
                <a:spcPct val="20000"/>
              </a:spcBef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  <a:defRPr kumimoji="0"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868680" indent="-283464" algn="l" rtl="0" eaLnBrk="1" latinLnBrk="0" hangingPunct="1">
              <a:spcBef>
                <a:spcPct val="20000"/>
              </a:spcBef>
              <a:buClr>
                <a:schemeClr val="tx1"/>
              </a:buClr>
              <a:buSzPct val="80000"/>
              <a:buFont typeface="Wingdings 2"/>
              <a:buChar char=""/>
              <a:defRPr kumimoji="0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33856" indent="-228600" algn="l" rtl="0" eaLnBrk="1" latinLnBrk="0" hangingPunct="1">
              <a:spcBef>
                <a:spcPct val="20000"/>
              </a:spcBef>
              <a:buClr>
                <a:schemeClr val="tx1"/>
              </a:buClr>
              <a:buSzPct val="95000"/>
              <a:buFont typeface="Wingdings"/>
              <a:buChar char=""/>
              <a:defRPr kumimoji="0"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53312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SzPct val="100000"/>
              <a:buFont typeface="Wingdings 3"/>
              <a:buChar char=""/>
              <a:defRPr kumimoji="0"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545336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"/>
              <a:defRPr kumimoji="0"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64792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3"/>
              <a:buChar char=""/>
              <a:defRPr kumimoji="0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965960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167128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368296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4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GB" dirty="0"/>
              <a:t>Decision making in the economic, social and environmental sectors</a:t>
            </a:r>
          </a:p>
          <a:p>
            <a:pPr fontAlgn="auto"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GB" dirty="0"/>
              <a:t>Research studies, publications, media articles based on data</a:t>
            </a:r>
          </a:p>
          <a:p>
            <a:pPr fontAlgn="auto"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GB" dirty="0"/>
              <a:t>Everyday decisions by everyone</a:t>
            </a:r>
          </a:p>
        </p:txBody>
      </p:sp>
    </p:spTree>
    <p:extLst>
      <p:ext uri="{BB962C8B-B14F-4D97-AF65-F5344CB8AC3E}">
        <p14:creationId xmlns:p14="http://schemas.microsoft.com/office/powerpoint/2010/main" val="489829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948A8-DE3C-279B-E3F7-BE0CF36C74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UN-ESCWA Guidelines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7F7A0F-7694-6917-A1FD-BFE744264A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477347"/>
            <a:ext cx="5029200" cy="1828799"/>
          </a:xfr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/>
          <a:lstStyle/>
          <a:p>
            <a:pPr marL="137160" indent="0">
              <a:buNone/>
            </a:pPr>
            <a:r>
              <a:rPr lang="en-US" sz="2000" dirty="0"/>
              <a:t>E/ESCWA/SD/2013/Technical Paper 1</a:t>
            </a:r>
          </a:p>
          <a:p>
            <a:pPr marL="137160" indent="0">
              <a:buNone/>
            </a:pPr>
            <a:endParaRPr lang="en-US" sz="2000" dirty="0"/>
          </a:p>
          <a:p>
            <a:pPr marL="137160" indent="0">
              <a:buNone/>
            </a:pPr>
            <a:r>
              <a:rPr lang="en-US" sz="2000" dirty="0"/>
              <a:t>https://www.unescwa.org/publications/effective-use-statistics-evidence-based-policymaking-conceptual-framework</a:t>
            </a:r>
          </a:p>
          <a:p>
            <a:endParaRPr lang="en-US" dirty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3F7568B-14AC-8FD2-A3B6-93ECB896333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80653" y="1905000"/>
            <a:ext cx="3284419" cy="439741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1" name="Picture 10" descr="A qr code with a logo&#10;&#10;Description automatically generated">
            <a:extLst>
              <a:ext uri="{FF2B5EF4-FFF2-40B4-BE49-F238E27FC236}">
                <a16:creationId xmlns:a16="http://schemas.microsoft.com/office/drawing/2014/main" id="{4019242C-D704-8671-EAD0-1E5695A7909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76400" y="3410527"/>
            <a:ext cx="2645153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403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532B83-DAA4-4FE3-2D77-72D02C9185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Evidence components</a:t>
            </a:r>
            <a:endParaRPr lang="en-GB" dirty="0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B29ED39C-01EC-C1A3-4B12-DE8F514182A9}"/>
              </a:ext>
            </a:extLst>
          </p:cNvPr>
          <p:cNvGrpSpPr/>
          <p:nvPr/>
        </p:nvGrpSpPr>
        <p:grpSpPr>
          <a:xfrm>
            <a:off x="1595697" y="1390396"/>
            <a:ext cx="5948103" cy="5278617"/>
            <a:chOff x="1595697" y="1390396"/>
            <a:chExt cx="5948103" cy="5278617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535282C0-A62E-5A84-42D4-C150838B417E}"/>
                </a:ext>
              </a:extLst>
            </p:cNvPr>
            <p:cNvGrpSpPr/>
            <p:nvPr/>
          </p:nvGrpSpPr>
          <p:grpSpPr>
            <a:xfrm>
              <a:off x="1798785" y="1390396"/>
              <a:ext cx="5440215" cy="592758"/>
              <a:chOff x="1798785" y="1390396"/>
              <a:chExt cx="5440215" cy="592758"/>
            </a:xfrm>
          </p:grpSpPr>
          <p:sp>
            <p:nvSpPr>
              <p:cNvPr id="3" name="Rectangle: Rounded Corners 2">
                <a:extLst>
                  <a:ext uri="{FF2B5EF4-FFF2-40B4-BE49-F238E27FC236}">
                    <a16:creationId xmlns:a16="http://schemas.microsoft.com/office/drawing/2014/main" id="{6534AE5D-2D31-7478-9661-FB39B24A0241}"/>
                  </a:ext>
                </a:extLst>
              </p:cNvPr>
              <p:cNvSpPr/>
              <p:nvPr/>
            </p:nvSpPr>
            <p:spPr>
              <a:xfrm>
                <a:off x="1798785" y="1435610"/>
                <a:ext cx="2057400" cy="547544"/>
              </a:xfrm>
              <a:prstGeom prst="roundRect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Ability</a:t>
                </a:r>
                <a:endParaRPr lang="en-GB" sz="16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" name="Rectangle: Rounded Corners 3">
                <a:extLst>
                  <a:ext uri="{FF2B5EF4-FFF2-40B4-BE49-F238E27FC236}">
                    <a16:creationId xmlns:a16="http://schemas.microsoft.com/office/drawing/2014/main" id="{306737E4-8728-A9E7-47C2-159763B6C5B1}"/>
                  </a:ext>
                </a:extLst>
              </p:cNvPr>
              <p:cNvSpPr/>
              <p:nvPr/>
            </p:nvSpPr>
            <p:spPr>
              <a:xfrm>
                <a:off x="5181600" y="1390396"/>
                <a:ext cx="2057400" cy="547544"/>
              </a:xfrm>
              <a:prstGeom prst="roundRect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Approach</a:t>
                </a:r>
                <a:endParaRPr lang="en-GB" sz="1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48F1CA57-7EED-F54C-81EC-4EE711A5EAEC}"/>
                </a:ext>
              </a:extLst>
            </p:cNvPr>
            <p:cNvGrpSpPr/>
            <p:nvPr/>
          </p:nvGrpSpPr>
          <p:grpSpPr>
            <a:xfrm>
              <a:off x="1600199" y="3778687"/>
              <a:ext cx="5943600" cy="1023216"/>
              <a:chOff x="1600199" y="3778687"/>
              <a:chExt cx="5943600" cy="1023216"/>
            </a:xfrm>
          </p:grpSpPr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F76AC110-2846-A64C-116C-A3FC1FB4A82F}"/>
                  </a:ext>
                </a:extLst>
              </p:cNvPr>
              <p:cNvSpPr/>
              <p:nvPr/>
            </p:nvSpPr>
            <p:spPr>
              <a:xfrm>
                <a:off x="1600199" y="3778687"/>
                <a:ext cx="5943600" cy="1023216"/>
              </a:xfrm>
              <a:prstGeom prst="round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Provision of trusted evidence</a:t>
                </a:r>
                <a:br>
                  <a:rPr lang="en-US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endParaRPr lang="en-US" sz="16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en-US" sz="16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en-GB" sz="16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" name="Rectangle: Rounded Corners 6">
                <a:extLst>
                  <a:ext uri="{FF2B5EF4-FFF2-40B4-BE49-F238E27FC236}">
                    <a16:creationId xmlns:a16="http://schemas.microsoft.com/office/drawing/2014/main" id="{2EED7A75-0C42-4443-0C49-A82568E9162C}"/>
                  </a:ext>
                </a:extLst>
              </p:cNvPr>
              <p:cNvSpPr/>
              <p:nvPr/>
            </p:nvSpPr>
            <p:spPr>
              <a:xfrm>
                <a:off x="1861126" y="4099645"/>
                <a:ext cx="2057400" cy="547544"/>
              </a:xfrm>
              <a:prstGeom prst="roundRect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Independence</a:t>
                </a:r>
                <a:endParaRPr lang="en-GB" sz="16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" name="Rectangle: Rounded Corners 7">
                <a:extLst>
                  <a:ext uri="{FF2B5EF4-FFF2-40B4-BE49-F238E27FC236}">
                    <a16:creationId xmlns:a16="http://schemas.microsoft.com/office/drawing/2014/main" id="{42E5F74D-57AB-24A9-AD78-EC9867D2F3C7}"/>
                  </a:ext>
                </a:extLst>
              </p:cNvPr>
              <p:cNvSpPr/>
              <p:nvPr/>
            </p:nvSpPr>
            <p:spPr>
              <a:xfrm>
                <a:off x="5271079" y="4128364"/>
                <a:ext cx="2057400" cy="547544"/>
              </a:xfrm>
              <a:prstGeom prst="roundRect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Transparency</a:t>
                </a:r>
                <a:endParaRPr lang="en-GB" sz="16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278CFDDA-89E1-D935-DDCA-B2CD3C86166C}"/>
                </a:ext>
              </a:extLst>
            </p:cNvPr>
            <p:cNvGrpSpPr/>
            <p:nvPr/>
          </p:nvGrpSpPr>
          <p:grpSpPr>
            <a:xfrm>
              <a:off x="1600200" y="5181600"/>
              <a:ext cx="5943600" cy="1487413"/>
              <a:chOff x="1600200" y="5181600"/>
              <a:chExt cx="5943600" cy="1487413"/>
            </a:xfrm>
          </p:grpSpPr>
          <p:sp>
            <p:nvSpPr>
              <p:cNvPr id="9" name="Rectangle: Rounded Corners 8">
                <a:extLst>
                  <a:ext uri="{FF2B5EF4-FFF2-40B4-BE49-F238E27FC236}">
                    <a16:creationId xmlns:a16="http://schemas.microsoft.com/office/drawing/2014/main" id="{8C289CB2-6CF7-13D3-EF4B-781A3EEA5591}"/>
                  </a:ext>
                </a:extLst>
              </p:cNvPr>
              <p:cNvSpPr/>
              <p:nvPr/>
            </p:nvSpPr>
            <p:spPr>
              <a:xfrm>
                <a:off x="1600200" y="5181600"/>
                <a:ext cx="5943600" cy="547544"/>
              </a:xfrm>
              <a:prstGeom prst="roundRect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Environment conductive to policy making</a:t>
                </a:r>
                <a:endParaRPr lang="en-GB" sz="16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" name="Rectangle: Rounded Corners 9">
                <a:extLst>
                  <a:ext uri="{FF2B5EF4-FFF2-40B4-BE49-F238E27FC236}">
                    <a16:creationId xmlns:a16="http://schemas.microsoft.com/office/drawing/2014/main" id="{0C95B652-8B03-15F9-69F8-994C17F3A8BE}"/>
                  </a:ext>
                </a:extLst>
              </p:cNvPr>
              <p:cNvSpPr/>
              <p:nvPr/>
            </p:nvSpPr>
            <p:spPr>
              <a:xfrm>
                <a:off x="2917535" y="6146581"/>
                <a:ext cx="3505200" cy="522432"/>
              </a:xfrm>
              <a:prstGeom prst="roundRect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Evidence based policies</a:t>
                </a:r>
                <a:endParaRPr lang="en-GB" sz="16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D4FC2CF7-39BF-6D71-46DA-8B13B5877234}"/>
                </a:ext>
              </a:extLst>
            </p:cNvPr>
            <p:cNvGrpSpPr/>
            <p:nvPr/>
          </p:nvGrpSpPr>
          <p:grpSpPr>
            <a:xfrm>
              <a:off x="1595697" y="2408741"/>
              <a:ext cx="5943600" cy="1023216"/>
              <a:chOff x="1595697" y="2408741"/>
              <a:chExt cx="5943600" cy="1023216"/>
            </a:xfrm>
          </p:grpSpPr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2227FF66-4656-559E-D9F1-EF350A3A1241}"/>
                  </a:ext>
                </a:extLst>
              </p:cNvPr>
              <p:cNvSpPr/>
              <p:nvPr/>
            </p:nvSpPr>
            <p:spPr>
              <a:xfrm>
                <a:off x="1595697" y="2408741"/>
                <a:ext cx="5943600" cy="1023216"/>
              </a:xfrm>
              <a:prstGeom prst="round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Availability of sufficient evidence</a:t>
                </a:r>
                <a:br>
                  <a:rPr lang="en-US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endParaRPr lang="en-US" sz="16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en-US" sz="16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en-GB" sz="16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" name="Rectangle: Rounded Corners 4">
                <a:extLst>
                  <a:ext uri="{FF2B5EF4-FFF2-40B4-BE49-F238E27FC236}">
                    <a16:creationId xmlns:a16="http://schemas.microsoft.com/office/drawing/2014/main" id="{446F8F30-8F0D-9316-63AA-621937C1ABC5}"/>
                  </a:ext>
                </a:extLst>
              </p:cNvPr>
              <p:cNvSpPr/>
              <p:nvPr/>
            </p:nvSpPr>
            <p:spPr>
              <a:xfrm>
                <a:off x="1798785" y="2772501"/>
                <a:ext cx="2057400" cy="547544"/>
              </a:xfrm>
              <a:prstGeom prst="roundRect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Data quality</a:t>
                </a:r>
                <a:endParaRPr lang="en-GB" sz="16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A84CE0E7-AC3E-E8C3-BFA0-468AA0BE4C7A}"/>
                  </a:ext>
                </a:extLst>
              </p:cNvPr>
              <p:cNvSpPr/>
              <p:nvPr/>
            </p:nvSpPr>
            <p:spPr>
              <a:xfrm>
                <a:off x="5271079" y="2772500"/>
                <a:ext cx="2057400" cy="547544"/>
              </a:xfrm>
              <a:prstGeom prst="roundRect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Timeliness</a:t>
                </a:r>
                <a:endParaRPr lang="en-GB" sz="16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AA9A2C27-1EAD-90A6-0327-239C3AFE02AF}"/>
                </a:ext>
              </a:extLst>
            </p:cNvPr>
            <p:cNvGrpSpPr/>
            <p:nvPr/>
          </p:nvGrpSpPr>
          <p:grpSpPr>
            <a:xfrm>
              <a:off x="2606399" y="1664168"/>
              <a:ext cx="3922196" cy="4660749"/>
              <a:chOff x="2620873" y="1608435"/>
              <a:chExt cx="3922196" cy="4660749"/>
            </a:xfrm>
          </p:grpSpPr>
          <p:sp>
            <p:nvSpPr>
              <p:cNvPr id="14" name="Arrow: Left-Right 13">
                <a:extLst>
                  <a:ext uri="{FF2B5EF4-FFF2-40B4-BE49-F238E27FC236}">
                    <a16:creationId xmlns:a16="http://schemas.microsoft.com/office/drawing/2014/main" id="{E14BAC08-0EC8-0464-0FF6-0AB9A7D8C369}"/>
                  </a:ext>
                </a:extLst>
              </p:cNvPr>
              <p:cNvSpPr/>
              <p:nvPr/>
            </p:nvSpPr>
            <p:spPr>
              <a:xfrm>
                <a:off x="3657600" y="1608435"/>
                <a:ext cx="1752600" cy="226178"/>
              </a:xfrm>
              <a:prstGeom prst="leftRightArrow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6" name="Arrow: Left-Right 15">
                <a:extLst>
                  <a:ext uri="{FF2B5EF4-FFF2-40B4-BE49-F238E27FC236}">
                    <a16:creationId xmlns:a16="http://schemas.microsoft.com/office/drawing/2014/main" id="{510514EB-E20D-6718-F392-E9B03809886D}"/>
                  </a:ext>
                </a:extLst>
              </p:cNvPr>
              <p:cNvSpPr/>
              <p:nvPr/>
            </p:nvSpPr>
            <p:spPr>
              <a:xfrm>
                <a:off x="3718503" y="4260328"/>
                <a:ext cx="1752600" cy="226178"/>
              </a:xfrm>
              <a:prstGeom prst="leftRightArrow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" name="Arrow: Left-Right 16">
                <a:extLst>
                  <a:ext uri="{FF2B5EF4-FFF2-40B4-BE49-F238E27FC236}">
                    <a16:creationId xmlns:a16="http://schemas.microsoft.com/office/drawing/2014/main" id="{9565F6A0-D8DA-E9F7-8126-6701E12F7D96}"/>
                  </a:ext>
                </a:extLst>
              </p:cNvPr>
              <p:cNvSpPr/>
              <p:nvPr/>
            </p:nvSpPr>
            <p:spPr>
              <a:xfrm rot="16200000">
                <a:off x="4408186" y="5837514"/>
                <a:ext cx="622672" cy="240668"/>
              </a:xfrm>
              <a:prstGeom prst="leftRightArrow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8" name="Arrow: Left-Right 17">
                <a:extLst>
                  <a:ext uri="{FF2B5EF4-FFF2-40B4-BE49-F238E27FC236}">
                    <a16:creationId xmlns:a16="http://schemas.microsoft.com/office/drawing/2014/main" id="{80D3021D-E827-78A4-1DCD-4F1F0EB472BB}"/>
                  </a:ext>
                </a:extLst>
              </p:cNvPr>
              <p:cNvSpPr/>
              <p:nvPr/>
            </p:nvSpPr>
            <p:spPr>
              <a:xfrm rot="16200000">
                <a:off x="2429871" y="2037050"/>
                <a:ext cx="622672" cy="240668"/>
              </a:xfrm>
              <a:prstGeom prst="leftRightArrow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9" name="Arrow: Left-Right 18">
                <a:extLst>
                  <a:ext uri="{FF2B5EF4-FFF2-40B4-BE49-F238E27FC236}">
                    <a16:creationId xmlns:a16="http://schemas.microsoft.com/office/drawing/2014/main" id="{11E98B26-45DF-0503-9E38-DB1353818307}"/>
                  </a:ext>
                </a:extLst>
              </p:cNvPr>
              <p:cNvSpPr/>
              <p:nvPr/>
            </p:nvSpPr>
            <p:spPr>
              <a:xfrm rot="16200000">
                <a:off x="6091459" y="2019691"/>
                <a:ext cx="622672" cy="240668"/>
              </a:xfrm>
              <a:prstGeom prst="leftRightArrow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0" name="Arrow: Left-Right 19">
                <a:extLst>
                  <a:ext uri="{FF2B5EF4-FFF2-40B4-BE49-F238E27FC236}">
                    <a16:creationId xmlns:a16="http://schemas.microsoft.com/office/drawing/2014/main" id="{5C52631C-C621-7C69-520C-BA26C79EED1F}"/>
                  </a:ext>
                </a:extLst>
              </p:cNvPr>
              <p:cNvSpPr/>
              <p:nvPr/>
            </p:nvSpPr>
            <p:spPr>
              <a:xfrm rot="16200000">
                <a:off x="2458156" y="3490507"/>
                <a:ext cx="622672" cy="240668"/>
              </a:xfrm>
              <a:prstGeom prst="leftRightArrow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1" name="Arrow: Left-Right 20">
                <a:extLst>
                  <a:ext uri="{FF2B5EF4-FFF2-40B4-BE49-F238E27FC236}">
                    <a16:creationId xmlns:a16="http://schemas.microsoft.com/office/drawing/2014/main" id="{22AD314C-4C83-7CBA-0456-AB09BC8202C8}"/>
                  </a:ext>
                </a:extLst>
              </p:cNvPr>
              <p:cNvSpPr/>
              <p:nvPr/>
            </p:nvSpPr>
            <p:spPr>
              <a:xfrm rot="16200000">
                <a:off x="6111399" y="3529575"/>
                <a:ext cx="622672" cy="240668"/>
              </a:xfrm>
              <a:prstGeom prst="leftRightArrow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" name="Arrow: Left-Right 21">
                <a:extLst>
                  <a:ext uri="{FF2B5EF4-FFF2-40B4-BE49-F238E27FC236}">
                    <a16:creationId xmlns:a16="http://schemas.microsoft.com/office/drawing/2014/main" id="{951C6040-9E3C-7238-66C1-1FABE635B9B7}"/>
                  </a:ext>
                </a:extLst>
              </p:cNvPr>
              <p:cNvSpPr/>
              <p:nvPr/>
            </p:nvSpPr>
            <p:spPr>
              <a:xfrm rot="16200000">
                <a:off x="4389687" y="4877259"/>
                <a:ext cx="622672" cy="240668"/>
              </a:xfrm>
              <a:prstGeom prst="leftRightArrow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27538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AF521A-2FDE-2B7F-AAF2-47EFC876E7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Public policy cycle</a:t>
            </a:r>
            <a:endParaRPr lang="en-GB" dirty="0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AF5453F2-AC67-492A-6293-70C396DE3313}"/>
              </a:ext>
            </a:extLst>
          </p:cNvPr>
          <p:cNvGrpSpPr/>
          <p:nvPr/>
        </p:nvGrpSpPr>
        <p:grpSpPr>
          <a:xfrm>
            <a:off x="887769" y="1315569"/>
            <a:ext cx="6690805" cy="5263155"/>
            <a:chOff x="887769" y="1315569"/>
            <a:chExt cx="6690805" cy="5263155"/>
          </a:xfrm>
        </p:grpSpPr>
        <mc:AlternateContent xmlns:mc="http://schemas.openxmlformats.org/markup-compatibility/2006">
          <mc:Choice xmlns:am3d="http://schemas.microsoft.com/office/drawing/2017/model3d" Requires="am3d">
            <p:graphicFrame>
              <p:nvGraphicFramePr>
                <p:cNvPr id="20" name="3D Model 19" descr="Dark Gray Torus">
                  <a:extLst>
                    <a:ext uri="{FF2B5EF4-FFF2-40B4-BE49-F238E27FC236}">
                      <a16:creationId xmlns:a16="http://schemas.microsoft.com/office/drawing/2014/main" id="{DFFC9138-6B47-8D55-375E-1B8DEB0FD239}"/>
                    </a:ext>
                  </a:extLst>
                </p:cNvPr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1827956211"/>
                    </p:ext>
                  </p:extLst>
                </p:nvPr>
              </p:nvGraphicFramePr>
              <p:xfrm rot="19288510">
                <a:off x="2915894" y="2368391"/>
                <a:ext cx="2656334" cy="2256456"/>
              </p:xfrm>
              <a:graphic>
                <a:graphicData uri="http://schemas.microsoft.com/office/drawing/2017/model3d">
                  <am3d:model3d r:embed="rId2">
                    <am3d:spPr>
                      <a:xfrm rot="19288510">
                        <a:off x="0" y="0"/>
                        <a:ext cx="2656334" cy="2256456"/>
                      </a:xfrm>
                      <a:prstGeom prst="rect">
                        <a:avLst/>
                      </a:prstGeom>
                    </am3d:spPr>
                    <am3d:camera>
                      <am3d:pos x="0" y="0" z="67469092"/>
                      <am3d:up dx="0" dy="36000000" dz="0"/>
                      <am3d:lookAt x="0" y="0" z="0"/>
                      <am3d:perspective fov="2700000"/>
                    </am3d:camera>
                    <am3d:trans>
                      <am3d:meterPerModelUnit n="6999400" d="1000000"/>
                      <am3d:preTrans dx="-3" dy="-4317043" dz="-4"/>
                      <am3d:scale>
                        <am3d:sx n="1000000" d="1000000"/>
                        <am3d:sy n="1000000" d="1000000"/>
                        <am3d:sz n="1000000" d="1000000"/>
                      </am3d:scale>
                      <am3d:rot ax="2725406" ay="-1633942" az="-1494646"/>
                      <am3d:postTrans dx="0" dy="0" dz="0"/>
                    </am3d:trans>
                    <am3d:raster rName="Office3DRenderer" rVer="16.0.8326">
                      <am3d:blip r:embed="rId3"/>
                    </am3d:raster>
                    <am3d:objViewport viewportSz="3913094"/>
                    <am3d:ambientLight>
                      <am3d:clr>
                        <a:scrgbClr r="50000" g="50000" b="50000"/>
                      </am3d:clr>
                      <am3d:illuminance n="500000" d="1000000"/>
                    </am3d:ambientLight>
                    <am3d:ptLight rad="0">
                      <am3d:clr>
                        <a:scrgbClr r="100000" g="75000" b="50000"/>
                      </am3d:clr>
                      <am3d:intensity n="9765625" d="1000000"/>
                      <am3d:pos x="21959998" y="70920001" z="16344003"/>
                    </am3d:ptLight>
                    <am3d:ptLight rad="0">
                      <am3d:clr>
                        <a:scrgbClr r="40000" g="60000" b="95000"/>
                      </am3d:clr>
                      <am3d:intensity n="12250000" d="1000000"/>
                      <am3d:pos x="-37964106" y="51130435" z="57631972"/>
                    </am3d:ptLight>
                    <am3d:ptLight rad="0">
                      <am3d:clr>
                        <a:scrgbClr r="86837" g="72700" b="100000"/>
                      </am3d:clr>
                      <am3d:intensity n="3125000" d="1000000"/>
                      <am3d:pos x="-37739122" y="58056624" z="-34769649"/>
                    </am3d:ptLight>
                  </am3d:model3d>
                </a:graphicData>
              </a:graphic>
            </p:graphicFrame>
          </mc:Choice>
          <mc:Fallback>
            <p:pic>
              <p:nvPicPr>
                <p:cNvPr id="20" name="3D Model 19" descr="Dark Gray Torus">
                  <a:extLst>
                    <a:ext uri="{FF2B5EF4-FFF2-40B4-BE49-F238E27FC236}">
                      <a16:creationId xmlns:a16="http://schemas.microsoft.com/office/drawing/2014/main" id="{DFFC9138-6B47-8D55-375E-1B8DEB0FD239}"/>
                    </a:ext>
                  </a:extLst>
                </p:cNvPr>
                <p:cNvPicPr>
                  <a:picLocks noGrp="1" noRot="1" noChangeAspect="1" noMove="1" noResize="1" noEditPoints="1" noAdjustHandles="1" noChangeArrowheads="1" noChangeShapeType="1" noCrop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 rot="19288510">
                  <a:off x="2915894" y="2368391"/>
                  <a:ext cx="2656334" cy="2256456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am3d="http://schemas.microsoft.com/office/drawing/2017/model3d" Requires="am3d">
            <p:graphicFrame>
              <p:nvGraphicFramePr>
                <p:cNvPr id="22" name="3D Model 21" descr="Ellipsoid">
                  <a:extLst>
                    <a:ext uri="{FF2B5EF4-FFF2-40B4-BE49-F238E27FC236}">
                      <a16:creationId xmlns:a16="http://schemas.microsoft.com/office/drawing/2014/main" id="{A1A21D95-E11B-5EFF-0040-D86FB3432D6B}"/>
                    </a:ext>
                  </a:extLst>
                </p:cNvPr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2848494693"/>
                    </p:ext>
                  </p:extLst>
                </p:nvPr>
              </p:nvGraphicFramePr>
              <p:xfrm>
                <a:off x="887769" y="3136087"/>
                <a:ext cx="2396636" cy="1274402"/>
              </p:xfrm>
              <a:graphic>
                <a:graphicData uri="http://schemas.microsoft.com/office/drawing/2017/model3d">
                  <am3d:model3d r:embed="rId4">
                    <am3d:spPr>
                      <a:xfrm>
                        <a:off x="0" y="0"/>
                        <a:ext cx="2396636" cy="1274402"/>
                      </a:xfrm>
                      <a:prstGeom prst="rect">
                        <a:avLst/>
                      </a:prstGeom>
                    </am3d:spPr>
                    <am3d:camera>
                      <am3d:pos x="0" y="0" z="70713994"/>
                      <am3d:up dx="0" dy="36000000" dz="0"/>
                      <am3d:lookAt x="0" y="0" z="0"/>
                      <am3d:perspective fov="2700000"/>
                    </am3d:camera>
                    <am3d:trans>
                      <am3d:meterPerModelUnit n="6438416" d="1000000"/>
                      <am3d:preTrans dx="0" dy="-9181623" dz="0"/>
                      <am3d:scale>
                        <am3d:sx n="1000000" d="1000000"/>
                        <am3d:sy n="1000000" d="1000000"/>
                        <am3d:sz n="1000000" d="1000000"/>
                      </am3d:scale>
                      <am3d:rot ax="143308" ay="2051666" az="80565"/>
                      <am3d:postTrans dx="0" dy="0" dz="0"/>
                    </am3d:trans>
                    <am3d:raster rName="Office3DRenderer" rVer="16.0.8326">
                      <am3d:blip r:embed="rId5"/>
                    </am3d:raster>
                    <am3d:objViewport viewportSz="3632996"/>
                    <am3d:ambientLight>
                      <am3d:clr>
                        <a:scrgbClr r="50000" g="50000" b="50000"/>
                      </am3d:clr>
                      <am3d:illuminance n="500000" d="1000000"/>
                    </am3d:ambientLight>
                    <am3d:ptLight rad="0">
                      <am3d:clr>
                        <a:scrgbClr r="100000" g="75000" b="50000"/>
                      </am3d:clr>
                      <am3d:intensity n="9765625" d="1000000"/>
                      <am3d:pos x="21959998" y="70920001" z="16344003"/>
                    </am3d:ptLight>
                    <am3d:ptLight rad="0">
                      <am3d:clr>
                        <a:scrgbClr r="40000" g="60000" b="95000"/>
                      </am3d:clr>
                      <am3d:intensity n="12250000" d="1000000"/>
                      <am3d:pos x="-37964106" y="51130435" z="57631972"/>
                    </am3d:ptLight>
                    <am3d:ptLight rad="0">
                      <am3d:clr>
                        <a:scrgbClr r="86837" g="72700" b="100000"/>
                      </am3d:clr>
                      <am3d:intensity n="3125000" d="1000000"/>
                      <am3d:pos x="-37739122" y="58056624" z="-34769649"/>
                    </am3d:ptLight>
                  </am3d:model3d>
                </a:graphicData>
              </a:graphic>
            </p:graphicFrame>
          </mc:Choice>
          <mc:Fallback>
            <p:pic>
              <p:nvPicPr>
                <p:cNvPr id="22" name="3D Model 21" descr="Ellipsoid">
                  <a:extLst>
                    <a:ext uri="{FF2B5EF4-FFF2-40B4-BE49-F238E27FC236}">
                      <a16:creationId xmlns:a16="http://schemas.microsoft.com/office/drawing/2014/main" id="{A1A21D95-E11B-5EFF-0040-D86FB3432D6B}"/>
                    </a:ext>
                  </a:extLst>
                </p:cNvPr>
                <p:cNvPicPr>
                  <a:picLocks noGrp="1" noRot="1" noChangeAspect="1" noMove="1" noResize="1" noEditPoints="1" noAdjustHandles="1" noChangeArrowheads="1" noChangeShapeType="1" noCrop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887769" y="3136087"/>
                  <a:ext cx="2396636" cy="1274402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am3d="http://schemas.microsoft.com/office/drawing/2017/model3d" Requires="am3d">
            <p:graphicFrame>
              <p:nvGraphicFramePr>
                <p:cNvPr id="23" name="3D Model 22" descr="Ellipsoid">
                  <a:extLst>
                    <a:ext uri="{FF2B5EF4-FFF2-40B4-BE49-F238E27FC236}">
                      <a16:creationId xmlns:a16="http://schemas.microsoft.com/office/drawing/2014/main" id="{71075473-9366-FB3D-3B63-EDDE0E8D3BBB}"/>
                    </a:ext>
                  </a:extLst>
                </p:cNvPr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449416283"/>
                    </p:ext>
                  </p:extLst>
                </p:nvPr>
              </p:nvGraphicFramePr>
              <p:xfrm>
                <a:off x="2755666" y="1315569"/>
                <a:ext cx="1968734" cy="1262009"/>
              </p:xfrm>
              <a:graphic>
                <a:graphicData uri="http://schemas.microsoft.com/office/drawing/2017/model3d">
                  <am3d:model3d r:embed="rId4">
                    <am3d:spPr>
                      <a:xfrm>
                        <a:off x="0" y="0"/>
                        <a:ext cx="1968734" cy="1262009"/>
                      </a:xfrm>
                      <a:prstGeom prst="rect">
                        <a:avLst/>
                      </a:prstGeom>
                    </am3d:spPr>
                    <am3d:camera>
                      <am3d:pos x="0" y="0" z="70713994"/>
                      <am3d:up dx="0" dy="36000000" dz="0"/>
                      <am3d:lookAt x="0" y="0" z="0"/>
                      <am3d:perspective fov="2700000"/>
                    </am3d:camera>
                    <am3d:trans>
                      <am3d:meterPerModelUnit n="6438416" d="1000000"/>
                      <am3d:preTrans dx="0" dy="-9181623" dz="0"/>
                      <am3d:scale>
                        <am3d:sx n="1000000" d="1000000"/>
                        <am3d:sy n="1000000" d="1000000"/>
                        <am3d:sz n="1000000" d="1000000"/>
                      </am3d:scale>
                      <am3d:rot ax="1194051" ay="1982603" az="669976"/>
                      <am3d:postTrans dx="0" dy="0" dz="0"/>
                    </am3d:trans>
                    <am3d:raster rName="Office3DRenderer" rVer="16.0.8326">
                      <am3d:blip r:embed="rId6"/>
                    </am3d:raster>
                    <am3d:objViewport viewportSz="2978341"/>
                    <am3d:ambientLight>
                      <am3d:clr>
                        <a:scrgbClr r="50000" g="50000" b="50000"/>
                      </am3d:clr>
                      <am3d:illuminance n="500000" d="1000000"/>
                    </am3d:ambientLight>
                    <am3d:ptLight rad="0">
                      <am3d:clr>
                        <a:scrgbClr r="100000" g="75000" b="50000"/>
                      </am3d:clr>
                      <am3d:intensity n="9765625" d="1000000"/>
                      <am3d:pos x="21959998" y="70920001" z="16344003"/>
                    </am3d:ptLight>
                    <am3d:ptLight rad="0">
                      <am3d:clr>
                        <a:scrgbClr r="40000" g="60000" b="95000"/>
                      </am3d:clr>
                      <am3d:intensity n="12250000" d="1000000"/>
                      <am3d:pos x="-37964106" y="51130435" z="57631972"/>
                    </am3d:ptLight>
                    <am3d:ptLight rad="0">
                      <am3d:clr>
                        <a:scrgbClr r="86837" g="72700" b="100000"/>
                      </am3d:clr>
                      <am3d:intensity n="3125000" d="1000000"/>
                      <am3d:pos x="-37739122" y="58056624" z="-34769649"/>
                    </am3d:ptLight>
                  </am3d:model3d>
                </a:graphicData>
              </a:graphic>
            </p:graphicFrame>
          </mc:Choice>
          <mc:Fallback>
            <p:pic>
              <p:nvPicPr>
                <p:cNvPr id="23" name="3D Model 22" descr="Ellipsoid">
                  <a:extLst>
                    <a:ext uri="{FF2B5EF4-FFF2-40B4-BE49-F238E27FC236}">
                      <a16:creationId xmlns:a16="http://schemas.microsoft.com/office/drawing/2014/main" id="{71075473-9366-FB3D-3B63-EDDE0E8D3BBB}"/>
                    </a:ext>
                  </a:extLst>
                </p:cNvPr>
                <p:cNvPicPr>
                  <a:picLocks noGrp="1" noRot="1" noChangeAspect="1" noMove="1" noResize="1" noEditPoints="1" noAdjustHandles="1" noChangeArrowheads="1" noChangeShapeType="1" noCrop="1"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755666" y="1315569"/>
                  <a:ext cx="1968734" cy="1262009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am3d="http://schemas.microsoft.com/office/drawing/2017/model3d" Requires="am3d">
            <p:graphicFrame>
              <p:nvGraphicFramePr>
                <p:cNvPr id="24" name="3D Model 23" descr="Ellipsoid">
                  <a:extLst>
                    <a:ext uri="{FF2B5EF4-FFF2-40B4-BE49-F238E27FC236}">
                      <a16:creationId xmlns:a16="http://schemas.microsoft.com/office/drawing/2014/main" id="{297D7315-6BE6-D3B9-CA93-4E97BEE11597}"/>
                    </a:ext>
                  </a:extLst>
                </p:cNvPr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1980800798"/>
                    </p:ext>
                  </p:extLst>
                </p:nvPr>
              </p:nvGraphicFramePr>
              <p:xfrm>
                <a:off x="2239703" y="4914103"/>
                <a:ext cx="2681730" cy="1664621"/>
              </p:xfrm>
              <a:graphic>
                <a:graphicData uri="http://schemas.microsoft.com/office/drawing/2017/model3d">
                  <am3d:model3d r:embed="rId4">
                    <am3d:spPr>
                      <a:xfrm>
                        <a:off x="0" y="0"/>
                        <a:ext cx="2681730" cy="1664621"/>
                      </a:xfrm>
                      <a:prstGeom prst="rect">
                        <a:avLst/>
                      </a:prstGeom>
                    </am3d:spPr>
                    <am3d:camera>
                      <am3d:pos x="0" y="0" z="70713994"/>
                      <am3d:up dx="0" dy="36000000" dz="0"/>
                      <am3d:lookAt x="0" y="0" z="0"/>
                      <am3d:perspective fov="2700000"/>
                    </am3d:camera>
                    <am3d:trans>
                      <am3d:meterPerModelUnit n="6438416" d="1000000"/>
                      <am3d:preTrans dx="0" dy="-9181623" dz="0"/>
                      <am3d:scale>
                        <am3d:sx n="1000000" d="1000000"/>
                        <am3d:sy n="1000000" d="1000000"/>
                        <am3d:sz n="1000000" d="1000000"/>
                      </am3d:scale>
                      <am3d:rot ax="-274034" ay="1358576" az="-105708"/>
                      <am3d:postTrans dx="0" dy="0" dz="0"/>
                    </am3d:trans>
                    <am3d:raster rName="Office3DRenderer" rVer="16.0.8326">
                      <am3d:blip r:embed="rId7"/>
                    </am3d:raster>
                    <am3d:objViewport viewportSz="4108182"/>
                    <am3d:ambientLight>
                      <am3d:clr>
                        <a:scrgbClr r="50000" g="50000" b="50000"/>
                      </am3d:clr>
                      <am3d:illuminance n="500000" d="1000000"/>
                    </am3d:ambientLight>
                    <am3d:ptLight rad="0">
                      <am3d:clr>
                        <a:scrgbClr r="100000" g="75000" b="50000"/>
                      </am3d:clr>
                      <am3d:intensity n="9765625" d="1000000"/>
                      <am3d:pos x="21959998" y="70920001" z="16344003"/>
                    </am3d:ptLight>
                    <am3d:ptLight rad="0">
                      <am3d:clr>
                        <a:scrgbClr r="40000" g="60000" b="95000"/>
                      </am3d:clr>
                      <am3d:intensity n="12250000" d="1000000"/>
                      <am3d:pos x="-37964106" y="51130435" z="57631972"/>
                    </am3d:ptLight>
                    <am3d:ptLight rad="0">
                      <am3d:clr>
                        <a:scrgbClr r="86837" g="72700" b="100000"/>
                      </am3d:clr>
                      <am3d:intensity n="3125000" d="1000000"/>
                      <am3d:pos x="-37739122" y="58056624" z="-34769649"/>
                    </am3d:ptLight>
                  </am3d:model3d>
                </a:graphicData>
              </a:graphic>
            </p:graphicFrame>
          </mc:Choice>
          <mc:Fallback>
            <p:pic>
              <p:nvPicPr>
                <p:cNvPr id="24" name="3D Model 23" descr="Ellipsoid">
                  <a:extLst>
                    <a:ext uri="{FF2B5EF4-FFF2-40B4-BE49-F238E27FC236}">
                      <a16:creationId xmlns:a16="http://schemas.microsoft.com/office/drawing/2014/main" id="{297D7315-6BE6-D3B9-CA93-4E97BEE11597}"/>
                    </a:ext>
                  </a:extLst>
                </p:cNvPr>
                <p:cNvPicPr>
                  <a:picLocks noGrp="1" noRot="1" noChangeAspect="1" noMove="1" noResize="1" noEditPoints="1" noAdjustHandles="1" noChangeArrowheads="1" noChangeShapeType="1" noCrop="1"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239703" y="4914103"/>
                  <a:ext cx="2681730" cy="1664621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am3d="http://schemas.microsoft.com/office/drawing/2017/model3d" Requires="am3d">
            <p:graphicFrame>
              <p:nvGraphicFramePr>
                <p:cNvPr id="27" name="3D Model 26" descr="Ellipsoid">
                  <a:extLst>
                    <a:ext uri="{FF2B5EF4-FFF2-40B4-BE49-F238E27FC236}">
                      <a16:creationId xmlns:a16="http://schemas.microsoft.com/office/drawing/2014/main" id="{DC401949-941E-D621-EC18-8B3BF7452672}"/>
                    </a:ext>
                  </a:extLst>
                </p:cNvPr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3434460290"/>
                    </p:ext>
                  </p:extLst>
                </p:nvPr>
              </p:nvGraphicFramePr>
              <p:xfrm>
                <a:off x="5364315" y="4177522"/>
                <a:ext cx="2214259" cy="1206913"/>
              </p:xfrm>
              <a:graphic>
                <a:graphicData uri="http://schemas.microsoft.com/office/drawing/2017/model3d">
                  <am3d:model3d r:embed="rId4">
                    <am3d:spPr>
                      <a:xfrm>
                        <a:off x="0" y="0"/>
                        <a:ext cx="2214259" cy="1206913"/>
                      </a:xfrm>
                      <a:prstGeom prst="rect">
                        <a:avLst/>
                      </a:prstGeom>
                    </am3d:spPr>
                    <am3d:camera>
                      <am3d:pos x="0" y="0" z="70713994"/>
                      <am3d:up dx="0" dy="36000000" dz="0"/>
                      <am3d:lookAt x="0" y="0" z="0"/>
                      <am3d:perspective fov="2700000"/>
                    </am3d:camera>
                    <am3d:trans>
                      <am3d:meterPerModelUnit n="6438416" d="1000000"/>
                      <am3d:preTrans dx="0" dy="-9181623" dz="0"/>
                      <am3d:scale>
                        <am3d:sx n="1000000" d="1000000"/>
                        <am3d:sy n="1000000" d="1000000"/>
                        <am3d:sz n="1000000" d="1000000"/>
                      </am3d:scale>
                      <am3d:rot ax="241665" ay="2032545" az="134852"/>
                      <am3d:postTrans dx="0" dy="0" dz="0"/>
                    </am3d:trans>
                    <am3d:raster rName="Office3DRenderer" rVer="16.0.8326">
                      <am3d:blip r:embed="rId8"/>
                    </am3d:raster>
                    <am3d:objViewport viewportSz="3354648"/>
                    <am3d:ambientLight>
                      <am3d:clr>
                        <a:scrgbClr r="50000" g="50000" b="50000"/>
                      </am3d:clr>
                      <am3d:illuminance n="500000" d="1000000"/>
                    </am3d:ambientLight>
                    <am3d:ptLight rad="0">
                      <am3d:clr>
                        <a:scrgbClr r="100000" g="75000" b="50000"/>
                      </am3d:clr>
                      <am3d:intensity n="9765625" d="1000000"/>
                      <am3d:pos x="21959998" y="70920001" z="16344003"/>
                    </am3d:ptLight>
                    <am3d:ptLight rad="0">
                      <am3d:clr>
                        <a:scrgbClr r="40000" g="60000" b="95000"/>
                      </am3d:clr>
                      <am3d:intensity n="12250000" d="1000000"/>
                      <am3d:pos x="-37964106" y="51130435" z="57631972"/>
                    </am3d:ptLight>
                    <am3d:ptLight rad="0">
                      <am3d:clr>
                        <a:scrgbClr r="86837" g="72700" b="100000"/>
                      </am3d:clr>
                      <am3d:intensity n="3125000" d="1000000"/>
                      <am3d:pos x="-37739122" y="58056624" z="-34769649"/>
                    </am3d:ptLight>
                  </am3d:model3d>
                </a:graphicData>
              </a:graphic>
            </p:graphicFrame>
          </mc:Choice>
          <mc:Fallback>
            <p:pic>
              <p:nvPicPr>
                <p:cNvPr id="27" name="3D Model 26" descr="Ellipsoid">
                  <a:extLst>
                    <a:ext uri="{FF2B5EF4-FFF2-40B4-BE49-F238E27FC236}">
                      <a16:creationId xmlns:a16="http://schemas.microsoft.com/office/drawing/2014/main" id="{DC401949-941E-D621-EC18-8B3BF7452672}"/>
                    </a:ext>
                  </a:extLst>
                </p:cNvPr>
                <p:cNvPicPr>
                  <a:picLocks noGrp="1" noRot="1" noChangeAspect="1" noMove="1" noResize="1" noEditPoints="1" noAdjustHandles="1" noChangeArrowheads="1" noChangeShapeType="1" noCrop="1"/>
                </p:cNvPicPr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5364315" y="4177522"/>
                  <a:ext cx="2214259" cy="1206913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am3d="http://schemas.microsoft.com/office/drawing/2017/model3d" Requires="am3d">
            <p:graphicFrame>
              <p:nvGraphicFramePr>
                <p:cNvPr id="21" name="3D Model 20" descr="Ellipsoid">
                  <a:extLst>
                    <a:ext uri="{FF2B5EF4-FFF2-40B4-BE49-F238E27FC236}">
                      <a16:creationId xmlns:a16="http://schemas.microsoft.com/office/drawing/2014/main" id="{611691CE-E5FA-16F3-9A8C-E5374F297221}"/>
                    </a:ext>
                  </a:extLst>
                </p:cNvPr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1763424114"/>
                    </p:ext>
                  </p:extLst>
                </p:nvPr>
              </p:nvGraphicFramePr>
              <p:xfrm>
                <a:off x="5198856" y="2036506"/>
                <a:ext cx="2002051" cy="1287944"/>
              </p:xfrm>
              <a:graphic>
                <a:graphicData uri="http://schemas.microsoft.com/office/drawing/2017/model3d">
                  <am3d:model3d r:embed="rId4">
                    <am3d:spPr>
                      <a:xfrm>
                        <a:off x="0" y="0"/>
                        <a:ext cx="2002051" cy="1287944"/>
                      </a:xfrm>
                      <a:prstGeom prst="rect">
                        <a:avLst/>
                      </a:prstGeom>
                    </am3d:spPr>
                    <am3d:camera>
                      <am3d:pos x="0" y="0" z="70713994"/>
                      <am3d:up dx="0" dy="36000000" dz="0"/>
                      <am3d:lookAt x="0" y="0" z="0"/>
                      <am3d:perspective fov="2700000"/>
                    </am3d:camera>
                    <am3d:trans>
                      <am3d:meterPerModelUnit n="6438416" d="1000000"/>
                      <am3d:preTrans dx="0" dy="-9181623" dz="0"/>
                      <am3d:scale>
                        <am3d:sx n="1000000" d="1000000"/>
                        <am3d:sy n="1000000" d="1000000"/>
                        <am3d:sz n="1000000" d="1000000"/>
                      </am3d:scale>
                      <am3d:rot ax="1214910" ay="2005408" az="689137"/>
                      <am3d:postTrans dx="0" dy="0" dz="0"/>
                    </am3d:trans>
                    <am3d:raster rName="Office3DRenderer" rVer="16.0.8326">
                      <am3d:blip r:embed="rId9"/>
                    </am3d:raster>
                    <am3d:objViewport viewportSz="2971197"/>
                    <am3d:ambientLight>
                      <am3d:clr>
                        <a:scrgbClr r="50000" g="50000" b="50000"/>
                      </am3d:clr>
                      <am3d:illuminance n="500000" d="1000000"/>
                    </am3d:ambientLight>
                    <am3d:ptLight rad="0">
                      <am3d:clr>
                        <a:scrgbClr r="100000" g="75000" b="50000"/>
                      </am3d:clr>
                      <am3d:intensity n="9765625" d="1000000"/>
                      <am3d:pos x="21959998" y="70920001" z="16344003"/>
                    </am3d:ptLight>
                    <am3d:ptLight rad="0">
                      <am3d:clr>
                        <a:scrgbClr r="40000" g="60000" b="95000"/>
                      </am3d:clr>
                      <am3d:intensity n="12250000" d="1000000"/>
                      <am3d:pos x="-37964106" y="51130435" z="57631972"/>
                    </am3d:ptLight>
                    <am3d:ptLight rad="0">
                      <am3d:clr>
                        <a:scrgbClr r="86837" g="72700" b="100000"/>
                      </am3d:clr>
                      <am3d:intensity n="3125000" d="1000000"/>
                      <am3d:pos x="-37739122" y="58056624" z="-34769649"/>
                    </am3d:ptLight>
                  </am3d:model3d>
                </a:graphicData>
              </a:graphic>
            </p:graphicFrame>
          </mc:Choice>
          <mc:Fallback>
            <p:pic>
              <p:nvPicPr>
                <p:cNvPr id="21" name="3D Model 20" descr="Ellipsoid">
                  <a:extLst>
                    <a:ext uri="{FF2B5EF4-FFF2-40B4-BE49-F238E27FC236}">
                      <a16:creationId xmlns:a16="http://schemas.microsoft.com/office/drawing/2014/main" id="{611691CE-E5FA-16F3-9A8C-E5374F297221}"/>
                    </a:ext>
                  </a:extLst>
                </p:cNvPr>
                <p:cNvPicPr>
                  <a:picLocks noGrp="1" noRot="1" noChangeAspect="1" noMove="1" noResize="1" noEditPoints="1" noAdjustHandles="1" noChangeArrowheads="1" noChangeShapeType="1" noCrop="1"/>
                </p:cNvPicPr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5198856" y="2036506"/>
                  <a:ext cx="2002051" cy="1287944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9E1D8140-B9A8-DD9E-F0A8-CAD925F8BB1E}"/>
                </a:ext>
              </a:extLst>
            </p:cNvPr>
            <p:cNvSpPr txBox="1"/>
            <p:nvPr/>
          </p:nvSpPr>
          <p:spPr>
            <a:xfrm>
              <a:off x="2777406" y="1646785"/>
              <a:ext cx="18288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/>
                <a:t>2. Policy analysis</a:t>
              </a:r>
              <a:endParaRPr lang="en-GB" sz="2000" b="1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3FF9E17-709A-AA9A-075E-BA5C51E48F62}"/>
                </a:ext>
              </a:extLst>
            </p:cNvPr>
            <p:cNvSpPr txBox="1"/>
            <p:nvPr/>
          </p:nvSpPr>
          <p:spPr>
            <a:xfrm>
              <a:off x="910822" y="3474870"/>
              <a:ext cx="241256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/>
                <a:t>3. Present options and analysis</a:t>
              </a:r>
              <a:endParaRPr lang="en-GB" sz="2000" b="1" dirty="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D69D007-6CDB-3B4B-AB7E-3C7F2A28C7AE}"/>
                </a:ext>
              </a:extLst>
            </p:cNvPr>
            <p:cNvSpPr txBox="1"/>
            <p:nvPr/>
          </p:nvSpPr>
          <p:spPr>
            <a:xfrm>
              <a:off x="2239703" y="5126837"/>
              <a:ext cx="2743200" cy="9694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900" b="1" dirty="0"/>
                <a:t>4. Decision on </a:t>
              </a:r>
              <a:br>
                <a:rPr lang="sk-SK" sz="1900" b="1" dirty="0"/>
              </a:br>
              <a:r>
                <a:rPr lang="en-US" sz="1900" b="1" dirty="0"/>
                <a:t>policy development and implementation</a:t>
              </a:r>
              <a:endParaRPr lang="en-GB" sz="1900" b="1" dirty="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A3E695D-9D84-026E-BACC-5699D38FF83B}"/>
                </a:ext>
              </a:extLst>
            </p:cNvPr>
            <p:cNvSpPr txBox="1"/>
            <p:nvPr/>
          </p:nvSpPr>
          <p:spPr>
            <a:xfrm>
              <a:off x="5421973" y="4410489"/>
              <a:ext cx="21336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/>
                <a:t>5. Monitoring and evaluation</a:t>
              </a:r>
              <a:endParaRPr lang="en-GB" sz="2000" b="1" dirty="0"/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20483B96-1159-C02B-6CA9-AC226AEFA2A9}"/>
                </a:ext>
              </a:extLst>
            </p:cNvPr>
            <p:cNvSpPr txBox="1"/>
            <p:nvPr/>
          </p:nvSpPr>
          <p:spPr>
            <a:xfrm>
              <a:off x="5276718" y="2394103"/>
              <a:ext cx="18288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/>
                <a:t>1. Identify issues</a:t>
              </a:r>
              <a:endParaRPr lang="en-GB" sz="2000" b="1" dirty="0"/>
            </a:p>
          </p:txBody>
        </p:sp>
        <p:sp>
          <p:nvSpPr>
            <p:cNvPr id="12" name="Arrow: Circular 11">
              <a:extLst>
                <a:ext uri="{FF2B5EF4-FFF2-40B4-BE49-F238E27FC236}">
                  <a16:creationId xmlns:a16="http://schemas.microsoft.com/office/drawing/2014/main" id="{52E1AAC9-E4E0-BFC5-559D-DCF1051C1ED9}"/>
                </a:ext>
              </a:extLst>
            </p:cNvPr>
            <p:cNvSpPr/>
            <p:nvPr/>
          </p:nvSpPr>
          <p:spPr>
            <a:xfrm rot="21292631" flipH="1">
              <a:off x="1804289" y="1844220"/>
              <a:ext cx="2495939" cy="2742694"/>
            </a:xfrm>
            <a:prstGeom prst="circularArrow">
              <a:avLst>
                <a:gd name="adj1" fmla="val 12500"/>
                <a:gd name="adj2" fmla="val 1142319"/>
                <a:gd name="adj3" fmla="val 20457681"/>
                <a:gd name="adj4" fmla="val 16297972"/>
                <a:gd name="adj5" fmla="val 12500"/>
              </a:avLst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13" name="Arrow: Circular 12">
              <a:extLst>
                <a:ext uri="{FF2B5EF4-FFF2-40B4-BE49-F238E27FC236}">
                  <a16:creationId xmlns:a16="http://schemas.microsoft.com/office/drawing/2014/main" id="{9ABAAEE8-45DE-761F-38BA-37F87D32CA79}"/>
                </a:ext>
              </a:extLst>
            </p:cNvPr>
            <p:cNvSpPr/>
            <p:nvPr/>
          </p:nvSpPr>
          <p:spPr>
            <a:xfrm rot="17635134" flipH="1">
              <a:off x="1767884" y="3108032"/>
              <a:ext cx="2495939" cy="2742694"/>
            </a:xfrm>
            <a:prstGeom prst="circularArrow">
              <a:avLst>
                <a:gd name="adj1" fmla="val 12500"/>
                <a:gd name="adj2" fmla="val 1142319"/>
                <a:gd name="adj3" fmla="val 20457681"/>
                <a:gd name="adj4" fmla="val 16939763"/>
                <a:gd name="adj5" fmla="val 12500"/>
              </a:avLst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14" name="Arrow: Circular 13">
              <a:extLst>
                <a:ext uri="{FF2B5EF4-FFF2-40B4-BE49-F238E27FC236}">
                  <a16:creationId xmlns:a16="http://schemas.microsoft.com/office/drawing/2014/main" id="{B1FB3574-3F0B-0AC7-BF6F-FCF4AF54481F}"/>
                </a:ext>
              </a:extLst>
            </p:cNvPr>
            <p:cNvSpPr/>
            <p:nvPr/>
          </p:nvSpPr>
          <p:spPr>
            <a:xfrm rot="12656717" flipH="1">
              <a:off x="3799792" y="3342012"/>
              <a:ext cx="2495939" cy="2742694"/>
            </a:xfrm>
            <a:prstGeom prst="circularArrow">
              <a:avLst>
                <a:gd name="adj1" fmla="val 12500"/>
                <a:gd name="adj2" fmla="val 1142319"/>
                <a:gd name="adj3" fmla="val 20457681"/>
                <a:gd name="adj4" fmla="val 17118263"/>
                <a:gd name="adj5" fmla="val 12500"/>
              </a:avLst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15" name="Arrow: Circular 14">
              <a:extLst>
                <a:ext uri="{FF2B5EF4-FFF2-40B4-BE49-F238E27FC236}">
                  <a16:creationId xmlns:a16="http://schemas.microsoft.com/office/drawing/2014/main" id="{7C206826-4B44-5F03-B8C6-D5FA65D3C02B}"/>
                </a:ext>
              </a:extLst>
            </p:cNvPr>
            <p:cNvSpPr/>
            <p:nvPr/>
          </p:nvSpPr>
          <p:spPr>
            <a:xfrm rot="8084304" flipH="1">
              <a:off x="4116345" y="2391128"/>
              <a:ext cx="2495939" cy="2742694"/>
            </a:xfrm>
            <a:prstGeom prst="circularArrow">
              <a:avLst>
                <a:gd name="adj1" fmla="val 12500"/>
                <a:gd name="adj2" fmla="val 1142319"/>
                <a:gd name="adj3" fmla="val 20457681"/>
                <a:gd name="adj4" fmla="val 17298918"/>
                <a:gd name="adj5" fmla="val 12500"/>
              </a:avLst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16" name="Arrow: Circular 15">
              <a:extLst>
                <a:ext uri="{FF2B5EF4-FFF2-40B4-BE49-F238E27FC236}">
                  <a16:creationId xmlns:a16="http://schemas.microsoft.com/office/drawing/2014/main" id="{350184AE-6BCA-0589-F48F-7583301063A4}"/>
                </a:ext>
              </a:extLst>
            </p:cNvPr>
            <p:cNvSpPr/>
            <p:nvPr/>
          </p:nvSpPr>
          <p:spPr>
            <a:xfrm rot="4314722" flipH="1">
              <a:off x="3551135" y="1488569"/>
              <a:ext cx="2495939" cy="2742694"/>
            </a:xfrm>
            <a:prstGeom prst="circularArrow">
              <a:avLst>
                <a:gd name="adj1" fmla="val 12500"/>
                <a:gd name="adj2" fmla="val 1142319"/>
                <a:gd name="adj3" fmla="val 20457681"/>
                <a:gd name="adj4" fmla="val 16820293"/>
                <a:gd name="adj5" fmla="val 12500"/>
              </a:avLst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02655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57C8D4-2B5E-2BA8-5C96-02885DBA3E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dirty="0" err="1"/>
              <a:t>Statistical</a:t>
            </a:r>
            <a:r>
              <a:rPr lang="sk-SK" dirty="0"/>
              <a:t> </a:t>
            </a:r>
            <a:r>
              <a:rPr lang="sk-SK" dirty="0" err="1"/>
              <a:t>cycle</a:t>
            </a:r>
            <a:endParaRPr lang="en-GB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C90CCC55-F4E6-72ED-A517-FAAF8885BA50}"/>
              </a:ext>
            </a:extLst>
          </p:cNvPr>
          <p:cNvSpPr/>
          <p:nvPr/>
        </p:nvSpPr>
        <p:spPr>
          <a:xfrm>
            <a:off x="342900" y="1524000"/>
            <a:ext cx="1944256" cy="53340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b="1" dirty="0" err="1">
                <a:latin typeface="Arial" panose="020B0604020202020204" pitchFamily="34" charset="0"/>
                <a:cs typeface="Arial" panose="020B0604020202020204" pitchFamily="34" charset="0"/>
              </a:rPr>
              <a:t>Specify</a:t>
            </a:r>
            <a:r>
              <a:rPr lang="sk-SK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b="1" dirty="0" err="1">
                <a:latin typeface="Arial" panose="020B0604020202020204" pitchFamily="34" charset="0"/>
                <a:cs typeface="Arial" panose="020B0604020202020204" pitchFamily="34" charset="0"/>
              </a:rPr>
              <a:t>needs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C62D6FA-8557-84B4-1EA6-C57B9780473E}"/>
              </a:ext>
            </a:extLst>
          </p:cNvPr>
          <p:cNvGrpSpPr/>
          <p:nvPr/>
        </p:nvGrpSpPr>
        <p:grpSpPr>
          <a:xfrm>
            <a:off x="1315028" y="2743200"/>
            <a:ext cx="2568632" cy="570344"/>
            <a:chOff x="1315028" y="2743200"/>
            <a:chExt cx="2568632" cy="570344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DC821F15-B5A2-DB0F-B0B0-BBF8D28EE302}"/>
                </a:ext>
              </a:extLst>
            </p:cNvPr>
            <p:cNvSpPr/>
            <p:nvPr/>
          </p:nvSpPr>
          <p:spPr>
            <a:xfrm>
              <a:off x="1939404" y="2780144"/>
              <a:ext cx="1944256" cy="533400"/>
            </a:xfrm>
            <a:prstGeom prst="round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k-SK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Build</a:t>
              </a:r>
              <a:endParaRPr lang="en-GB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Arrow: Bent 12">
              <a:extLst>
                <a:ext uri="{FF2B5EF4-FFF2-40B4-BE49-F238E27FC236}">
                  <a16:creationId xmlns:a16="http://schemas.microsoft.com/office/drawing/2014/main" id="{C821C463-A916-82C3-F846-F7A8F43E6BD5}"/>
                </a:ext>
              </a:extLst>
            </p:cNvPr>
            <p:cNvSpPr/>
            <p:nvPr/>
          </p:nvSpPr>
          <p:spPr>
            <a:xfrm flipV="1">
              <a:off x="1315028" y="2743200"/>
              <a:ext cx="534556" cy="533400"/>
            </a:xfrm>
            <a:prstGeom prst="bentArrow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99B8B606-4F97-EEFE-EB2D-06B4FF9B2CC7}"/>
              </a:ext>
            </a:extLst>
          </p:cNvPr>
          <p:cNvGrpSpPr/>
          <p:nvPr/>
        </p:nvGrpSpPr>
        <p:grpSpPr>
          <a:xfrm>
            <a:off x="533400" y="2117438"/>
            <a:ext cx="2553856" cy="559379"/>
            <a:chOff x="533400" y="2117438"/>
            <a:chExt cx="2553856" cy="559379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71C328FF-5361-C6BB-A1EB-2C5ED11AFAEE}"/>
                </a:ext>
              </a:extLst>
            </p:cNvPr>
            <p:cNvSpPr/>
            <p:nvPr/>
          </p:nvSpPr>
          <p:spPr>
            <a:xfrm>
              <a:off x="1143000" y="2143417"/>
              <a:ext cx="1944256" cy="533400"/>
            </a:xfrm>
            <a:prstGeom prst="round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k-SK" b="1" dirty="0">
                  <a:latin typeface="Arial" panose="020B0604020202020204" pitchFamily="34" charset="0"/>
                  <a:cs typeface="Arial" panose="020B0604020202020204" pitchFamily="34" charset="0"/>
                </a:rPr>
                <a:t>Design</a:t>
              </a:r>
              <a:endParaRPr lang="en-GB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Arrow: Bent 13">
              <a:extLst>
                <a:ext uri="{FF2B5EF4-FFF2-40B4-BE49-F238E27FC236}">
                  <a16:creationId xmlns:a16="http://schemas.microsoft.com/office/drawing/2014/main" id="{F71EA034-FAAD-06FF-F21E-F6784087A42A}"/>
                </a:ext>
              </a:extLst>
            </p:cNvPr>
            <p:cNvSpPr/>
            <p:nvPr/>
          </p:nvSpPr>
          <p:spPr>
            <a:xfrm flipV="1">
              <a:off x="533400" y="2117438"/>
              <a:ext cx="534556" cy="533400"/>
            </a:xfrm>
            <a:prstGeom prst="bentArrow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0F7CFBA-5C49-0742-CB90-74E09C600ABF}"/>
              </a:ext>
            </a:extLst>
          </p:cNvPr>
          <p:cNvGrpSpPr/>
          <p:nvPr/>
        </p:nvGrpSpPr>
        <p:grpSpPr>
          <a:xfrm>
            <a:off x="2206332" y="3421210"/>
            <a:ext cx="2557324" cy="541190"/>
            <a:chOff x="2206332" y="3421210"/>
            <a:chExt cx="2557324" cy="541190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C805F945-9507-8E08-7C2D-431C0C6B8B4F}"/>
                </a:ext>
              </a:extLst>
            </p:cNvPr>
            <p:cNvSpPr/>
            <p:nvPr/>
          </p:nvSpPr>
          <p:spPr>
            <a:xfrm>
              <a:off x="2819400" y="3421210"/>
              <a:ext cx="1944256" cy="533400"/>
            </a:xfrm>
            <a:prstGeom prst="round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k-SK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Collect</a:t>
              </a:r>
              <a:endParaRPr lang="en-GB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Arrow: Bent 14">
              <a:extLst>
                <a:ext uri="{FF2B5EF4-FFF2-40B4-BE49-F238E27FC236}">
                  <a16:creationId xmlns:a16="http://schemas.microsoft.com/office/drawing/2014/main" id="{ABA37002-31A2-95EA-EAC3-8AC5AC97B2B3}"/>
                </a:ext>
              </a:extLst>
            </p:cNvPr>
            <p:cNvSpPr/>
            <p:nvPr/>
          </p:nvSpPr>
          <p:spPr>
            <a:xfrm flipV="1">
              <a:off x="2206332" y="3429000"/>
              <a:ext cx="534556" cy="533400"/>
            </a:xfrm>
            <a:prstGeom prst="bentArrow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325DC896-A65B-20C0-227F-CE28C6E31BCA}"/>
              </a:ext>
            </a:extLst>
          </p:cNvPr>
          <p:cNvGrpSpPr/>
          <p:nvPr/>
        </p:nvGrpSpPr>
        <p:grpSpPr>
          <a:xfrm>
            <a:off x="3123044" y="4053324"/>
            <a:ext cx="2555012" cy="567168"/>
            <a:chOff x="3123044" y="4053324"/>
            <a:chExt cx="2555012" cy="567168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A063E732-4E15-DBB9-264D-AE6F99D95F0C}"/>
                </a:ext>
              </a:extLst>
            </p:cNvPr>
            <p:cNvSpPr/>
            <p:nvPr/>
          </p:nvSpPr>
          <p:spPr>
            <a:xfrm>
              <a:off x="3733800" y="4053324"/>
              <a:ext cx="1944256" cy="533400"/>
            </a:xfrm>
            <a:prstGeom prst="round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k-SK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Process</a:t>
              </a:r>
              <a:endParaRPr lang="en-GB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Arrow: Bent 15">
              <a:extLst>
                <a:ext uri="{FF2B5EF4-FFF2-40B4-BE49-F238E27FC236}">
                  <a16:creationId xmlns:a16="http://schemas.microsoft.com/office/drawing/2014/main" id="{9840011C-282D-4BD5-F2C4-EA434A3CF30E}"/>
                </a:ext>
              </a:extLst>
            </p:cNvPr>
            <p:cNvSpPr/>
            <p:nvPr/>
          </p:nvSpPr>
          <p:spPr>
            <a:xfrm flipV="1">
              <a:off x="3123044" y="4087092"/>
              <a:ext cx="534556" cy="533400"/>
            </a:xfrm>
            <a:prstGeom prst="bentArrow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39E236F1-F6E8-B8CE-55EE-A65BB16DEA86}"/>
              </a:ext>
            </a:extLst>
          </p:cNvPr>
          <p:cNvGrpSpPr/>
          <p:nvPr/>
        </p:nvGrpSpPr>
        <p:grpSpPr>
          <a:xfrm>
            <a:off x="3961244" y="4699004"/>
            <a:ext cx="2557321" cy="558796"/>
            <a:chOff x="3961244" y="4699004"/>
            <a:chExt cx="2557321" cy="558796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EF31602B-631E-61EA-2B0D-AEF17925F534}"/>
                </a:ext>
              </a:extLst>
            </p:cNvPr>
            <p:cNvSpPr/>
            <p:nvPr/>
          </p:nvSpPr>
          <p:spPr>
            <a:xfrm>
              <a:off x="4574309" y="4699004"/>
              <a:ext cx="1944256" cy="533400"/>
            </a:xfrm>
            <a:prstGeom prst="round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k-SK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Analyse</a:t>
              </a:r>
              <a:endParaRPr lang="en-GB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Arrow: Bent 16">
              <a:extLst>
                <a:ext uri="{FF2B5EF4-FFF2-40B4-BE49-F238E27FC236}">
                  <a16:creationId xmlns:a16="http://schemas.microsoft.com/office/drawing/2014/main" id="{85F6C24A-143B-8E3E-AC39-9444726CACC5}"/>
                </a:ext>
              </a:extLst>
            </p:cNvPr>
            <p:cNvSpPr/>
            <p:nvPr/>
          </p:nvSpPr>
          <p:spPr>
            <a:xfrm flipV="1">
              <a:off x="3961244" y="4724400"/>
              <a:ext cx="534556" cy="533400"/>
            </a:xfrm>
            <a:prstGeom prst="bentArrow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9B0EE858-28E7-6184-CAD9-0189FA693CA2}"/>
              </a:ext>
            </a:extLst>
          </p:cNvPr>
          <p:cNvGrpSpPr/>
          <p:nvPr/>
        </p:nvGrpSpPr>
        <p:grpSpPr>
          <a:xfrm>
            <a:off x="4951844" y="5334000"/>
            <a:ext cx="2561936" cy="551010"/>
            <a:chOff x="4951844" y="5334000"/>
            <a:chExt cx="2561936" cy="551010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34A1DF84-41F4-3A1F-0328-80CF83A24D43}"/>
                </a:ext>
              </a:extLst>
            </p:cNvPr>
            <p:cNvSpPr/>
            <p:nvPr/>
          </p:nvSpPr>
          <p:spPr>
            <a:xfrm>
              <a:off x="5569524" y="5351610"/>
              <a:ext cx="1944256" cy="533400"/>
            </a:xfrm>
            <a:prstGeom prst="round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latin typeface="Arial" panose="020B0604020202020204" pitchFamily="34" charset="0"/>
                  <a:cs typeface="Arial" panose="020B0604020202020204" pitchFamily="34" charset="0"/>
                </a:rPr>
                <a:t>Disseminate</a:t>
              </a:r>
              <a:endParaRPr lang="en-GB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Arrow: Bent 17">
              <a:extLst>
                <a:ext uri="{FF2B5EF4-FFF2-40B4-BE49-F238E27FC236}">
                  <a16:creationId xmlns:a16="http://schemas.microsoft.com/office/drawing/2014/main" id="{A9608317-5D80-2882-4BC3-87999404FBC7}"/>
                </a:ext>
              </a:extLst>
            </p:cNvPr>
            <p:cNvSpPr/>
            <p:nvPr/>
          </p:nvSpPr>
          <p:spPr>
            <a:xfrm flipV="1">
              <a:off x="4951844" y="5334000"/>
              <a:ext cx="534556" cy="533400"/>
            </a:xfrm>
            <a:prstGeom prst="bentArrow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382A5BDD-B43D-6FEC-9019-0183588EE59C}"/>
              </a:ext>
            </a:extLst>
          </p:cNvPr>
          <p:cNvGrpSpPr/>
          <p:nvPr/>
        </p:nvGrpSpPr>
        <p:grpSpPr>
          <a:xfrm>
            <a:off x="2376976" y="1595587"/>
            <a:ext cx="6108932" cy="4957613"/>
            <a:chOff x="2376976" y="1595587"/>
            <a:chExt cx="6108932" cy="4957613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6FFB7719-D682-1722-A2D1-6075E222AEF8}"/>
                </a:ext>
              </a:extLst>
            </p:cNvPr>
            <p:cNvSpPr/>
            <p:nvPr/>
          </p:nvSpPr>
          <p:spPr>
            <a:xfrm>
              <a:off x="6541652" y="6004216"/>
              <a:ext cx="1944256" cy="533400"/>
            </a:xfrm>
            <a:prstGeom prst="round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latin typeface="Arial" panose="020B0604020202020204" pitchFamily="34" charset="0"/>
                  <a:cs typeface="Arial" panose="020B0604020202020204" pitchFamily="34" charset="0"/>
                </a:rPr>
                <a:t>Evaluate</a:t>
              </a:r>
              <a:endParaRPr lang="en-GB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Arrow: Bent 18">
              <a:extLst>
                <a:ext uri="{FF2B5EF4-FFF2-40B4-BE49-F238E27FC236}">
                  <a16:creationId xmlns:a16="http://schemas.microsoft.com/office/drawing/2014/main" id="{405E16BB-43FC-D5C8-C9EC-F88D497E7D49}"/>
                </a:ext>
              </a:extLst>
            </p:cNvPr>
            <p:cNvSpPr/>
            <p:nvPr/>
          </p:nvSpPr>
          <p:spPr>
            <a:xfrm flipV="1">
              <a:off x="5914736" y="6019800"/>
              <a:ext cx="534556" cy="533400"/>
            </a:xfrm>
            <a:prstGeom prst="bentArrow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20" name="Arrow: Bent 19">
              <a:extLst>
                <a:ext uri="{FF2B5EF4-FFF2-40B4-BE49-F238E27FC236}">
                  <a16:creationId xmlns:a16="http://schemas.microsoft.com/office/drawing/2014/main" id="{D9B8B04A-3BAB-F963-B480-10753343C8BD}"/>
                </a:ext>
              </a:extLst>
            </p:cNvPr>
            <p:cNvSpPr/>
            <p:nvPr/>
          </p:nvSpPr>
          <p:spPr>
            <a:xfrm rot="10800000" flipV="1">
              <a:off x="2376976" y="1595587"/>
              <a:ext cx="5564795" cy="4289423"/>
            </a:xfrm>
            <a:prstGeom prst="bentArrow">
              <a:avLst>
                <a:gd name="adj1" fmla="val 3492"/>
                <a:gd name="adj2" fmla="val 4844"/>
                <a:gd name="adj3" fmla="val 6044"/>
                <a:gd name="adj4" fmla="val 43750"/>
              </a:avLst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BAB952DB-D0DD-7C1B-FFF7-7E839FE85876}"/>
              </a:ext>
            </a:extLst>
          </p:cNvPr>
          <p:cNvSpPr txBox="1"/>
          <p:nvPr/>
        </p:nvSpPr>
        <p:spPr>
          <a:xfrm>
            <a:off x="342900" y="6089181"/>
            <a:ext cx="3540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Generic Statistical Business Process Model (GSBPM)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02829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576BB7-2A55-8285-E4AD-A40780D5D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 err="1"/>
              <a:t>Statistical</a:t>
            </a:r>
            <a:r>
              <a:rPr lang="sk-SK" dirty="0"/>
              <a:t> </a:t>
            </a:r>
            <a:r>
              <a:rPr lang="sk-SK" dirty="0" err="1"/>
              <a:t>input</a:t>
            </a:r>
            <a:br>
              <a:rPr lang="sk-SK" dirty="0"/>
            </a:br>
            <a:r>
              <a:rPr lang="sk-SK" dirty="0"/>
              <a:t>in a </a:t>
            </a:r>
            <a:r>
              <a:rPr lang="sk-SK" dirty="0" err="1"/>
              <a:t>policy</a:t>
            </a:r>
            <a:r>
              <a:rPr lang="sk-SK" dirty="0"/>
              <a:t> </a:t>
            </a:r>
            <a:r>
              <a:rPr lang="sk-SK" dirty="0" err="1"/>
              <a:t>cycle</a:t>
            </a:r>
            <a:endParaRPr lang="en-GB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605E76A-1FAB-C483-5C05-C48D754CFA7B}"/>
              </a:ext>
            </a:extLst>
          </p:cNvPr>
          <p:cNvGrpSpPr/>
          <p:nvPr/>
        </p:nvGrpSpPr>
        <p:grpSpPr>
          <a:xfrm>
            <a:off x="609600" y="1827330"/>
            <a:ext cx="8153400" cy="4560790"/>
            <a:chOff x="609600" y="1827330"/>
            <a:chExt cx="8153400" cy="4560790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74B8A3A4-C79C-3383-BA94-87B17A3F1699}"/>
                </a:ext>
              </a:extLst>
            </p:cNvPr>
            <p:cNvSpPr txBox="1"/>
            <p:nvPr/>
          </p:nvSpPr>
          <p:spPr>
            <a:xfrm>
              <a:off x="609600" y="2971800"/>
              <a:ext cx="1981200" cy="3416320"/>
            </a:xfrm>
            <a:prstGeom prst="rect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endParaRPr lang="sk-SK" sz="2800" dirty="0"/>
            </a:p>
            <a:p>
              <a:pPr algn="ctr"/>
              <a:endParaRPr lang="sk-SK" sz="2800" dirty="0"/>
            </a:p>
            <a:p>
              <a:pPr algn="ctr"/>
              <a:endParaRPr lang="sk-SK" sz="2800" dirty="0"/>
            </a:p>
            <a:p>
              <a:pPr algn="ctr"/>
              <a:r>
                <a:rPr lang="sk-SK" sz="2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Statistical</a:t>
              </a:r>
              <a:r>
                <a:rPr lang="sk-SK" sz="2400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sk-SK" sz="2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Inputs</a:t>
              </a:r>
              <a:endParaRPr lang="sk-SK" sz="2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endParaRPr lang="sk-SK" sz="2800" dirty="0"/>
            </a:p>
            <a:p>
              <a:pPr algn="ctr"/>
              <a:endParaRPr lang="sk-SK" sz="2800" dirty="0"/>
            </a:p>
            <a:p>
              <a:pPr algn="ctr"/>
              <a:endParaRPr lang="en-GB" sz="2800" dirty="0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CF41B6E-389F-43B9-9D63-F2B1DC4B1B26}"/>
                </a:ext>
              </a:extLst>
            </p:cNvPr>
            <p:cNvSpPr txBox="1"/>
            <p:nvPr/>
          </p:nvSpPr>
          <p:spPr>
            <a:xfrm>
              <a:off x="3987800" y="3061996"/>
              <a:ext cx="3733800" cy="584775"/>
            </a:xfrm>
            <a:prstGeom prst="rect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endParaRPr lang="sk-SK" sz="600" dirty="0"/>
            </a:p>
            <a:p>
              <a:pPr algn="ctr"/>
              <a:r>
                <a:rPr lang="sk-SK" sz="20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Determining</a:t>
              </a:r>
              <a:r>
                <a:rPr lang="sk-SK" sz="2000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sk-SK" sz="20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the</a:t>
              </a:r>
              <a:r>
                <a:rPr lang="sk-SK" sz="2000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sk-SK" sz="20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issues</a:t>
              </a:r>
              <a:endParaRPr lang="sk-SK" sz="2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endParaRPr lang="en-GB" sz="600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634921D-C96B-7214-4B1C-19B01B4C4F0C}"/>
                </a:ext>
              </a:extLst>
            </p:cNvPr>
            <p:cNvSpPr txBox="1"/>
            <p:nvPr/>
          </p:nvSpPr>
          <p:spPr>
            <a:xfrm>
              <a:off x="3987800" y="3962400"/>
              <a:ext cx="3733800" cy="584775"/>
            </a:xfrm>
            <a:prstGeom prst="rect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endParaRPr lang="sk-SK" sz="600" dirty="0"/>
            </a:p>
            <a:p>
              <a:pPr algn="ctr"/>
              <a:r>
                <a:rPr lang="en-US" sz="2000" b="1" dirty="0">
                  <a:latin typeface="Arial" panose="020B0604020202020204" pitchFamily="34" charset="0"/>
                  <a:cs typeface="Arial" panose="020B0604020202020204" pitchFamily="34" charset="0"/>
                </a:rPr>
                <a:t>Policy analyses</a:t>
              </a:r>
              <a:endParaRPr lang="sk-SK" sz="2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endParaRPr lang="en-GB" sz="600" dirty="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021A06C-CC78-9866-21C1-55BEAFE47F99}"/>
                </a:ext>
              </a:extLst>
            </p:cNvPr>
            <p:cNvSpPr txBox="1"/>
            <p:nvPr/>
          </p:nvSpPr>
          <p:spPr>
            <a:xfrm>
              <a:off x="4003351" y="4839421"/>
              <a:ext cx="3733800" cy="584775"/>
            </a:xfrm>
            <a:prstGeom prst="rect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endParaRPr lang="sk-SK" sz="600" dirty="0"/>
            </a:p>
            <a:p>
              <a:pPr algn="ctr"/>
              <a:r>
                <a:rPr lang="en-US" sz="2000" b="1" dirty="0">
                  <a:latin typeface="Arial" panose="020B0604020202020204" pitchFamily="34" charset="0"/>
                  <a:cs typeface="Arial" panose="020B0604020202020204" pitchFamily="34" charset="0"/>
                </a:rPr>
                <a:t>Solutions</a:t>
              </a:r>
              <a:endParaRPr lang="sk-SK" sz="2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endParaRPr lang="en-GB" sz="600" dirty="0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CE6284E-60D5-8601-2E70-387F08FF3CDC}"/>
                </a:ext>
              </a:extLst>
            </p:cNvPr>
            <p:cNvSpPr txBox="1"/>
            <p:nvPr/>
          </p:nvSpPr>
          <p:spPr>
            <a:xfrm>
              <a:off x="4003351" y="5739825"/>
              <a:ext cx="3733800" cy="584775"/>
            </a:xfrm>
            <a:prstGeom prst="rect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endParaRPr lang="sk-SK" sz="600" dirty="0"/>
            </a:p>
            <a:p>
              <a:pPr algn="ctr"/>
              <a:r>
                <a:rPr lang="en-US" sz="2000" b="1" dirty="0">
                  <a:latin typeface="Arial" panose="020B0604020202020204" pitchFamily="34" charset="0"/>
                  <a:cs typeface="Arial" panose="020B0604020202020204" pitchFamily="34" charset="0"/>
                </a:rPr>
                <a:t>Monitoring and evaluation</a:t>
              </a:r>
              <a:endParaRPr lang="sk-SK" sz="2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endParaRPr lang="en-GB" sz="600" dirty="0"/>
            </a:p>
          </p:txBody>
        </p:sp>
        <p:sp>
          <p:nvSpPr>
            <p:cNvPr id="10" name="Arrow: Left-Right 9">
              <a:extLst>
                <a:ext uri="{FF2B5EF4-FFF2-40B4-BE49-F238E27FC236}">
                  <a16:creationId xmlns:a16="http://schemas.microsoft.com/office/drawing/2014/main" id="{D6574734-5F49-FABE-E39E-462FBC1F5F13}"/>
                </a:ext>
              </a:extLst>
            </p:cNvPr>
            <p:cNvSpPr/>
            <p:nvPr/>
          </p:nvSpPr>
          <p:spPr>
            <a:xfrm>
              <a:off x="609600" y="1827330"/>
              <a:ext cx="8077200" cy="863025"/>
            </a:xfrm>
            <a:prstGeom prst="leftRightArrow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Arial Black" panose="020B0A04020102020204" pitchFamily="34" charset="0"/>
                </a:rPr>
                <a:t>Public policy cycle</a:t>
              </a:r>
              <a:endParaRPr lang="en-GB" dirty="0">
                <a:solidFill>
                  <a:schemeClr val="bg1"/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11" name="Arrow: Right 10">
              <a:extLst>
                <a:ext uri="{FF2B5EF4-FFF2-40B4-BE49-F238E27FC236}">
                  <a16:creationId xmlns:a16="http://schemas.microsoft.com/office/drawing/2014/main" id="{B25972C8-76AF-9D50-4159-64F77362A953}"/>
                </a:ext>
              </a:extLst>
            </p:cNvPr>
            <p:cNvSpPr/>
            <p:nvPr/>
          </p:nvSpPr>
          <p:spPr>
            <a:xfrm>
              <a:off x="2895600" y="3131197"/>
              <a:ext cx="838200" cy="446371"/>
            </a:xfrm>
            <a:prstGeom prst="rightArrow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Arrow: Right 11">
              <a:extLst>
                <a:ext uri="{FF2B5EF4-FFF2-40B4-BE49-F238E27FC236}">
                  <a16:creationId xmlns:a16="http://schemas.microsoft.com/office/drawing/2014/main" id="{15AA9C23-7BD1-CEA8-0E0C-34FA1E918BEF}"/>
                </a:ext>
              </a:extLst>
            </p:cNvPr>
            <p:cNvSpPr/>
            <p:nvPr/>
          </p:nvSpPr>
          <p:spPr>
            <a:xfrm>
              <a:off x="2895600" y="4006720"/>
              <a:ext cx="838200" cy="446371"/>
            </a:xfrm>
            <a:prstGeom prst="rightArrow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Arrow: Right 12">
              <a:extLst>
                <a:ext uri="{FF2B5EF4-FFF2-40B4-BE49-F238E27FC236}">
                  <a16:creationId xmlns:a16="http://schemas.microsoft.com/office/drawing/2014/main" id="{B2C45DAB-65A4-99DF-B091-423F11457657}"/>
                </a:ext>
              </a:extLst>
            </p:cNvPr>
            <p:cNvSpPr/>
            <p:nvPr/>
          </p:nvSpPr>
          <p:spPr>
            <a:xfrm>
              <a:off x="2895600" y="4908622"/>
              <a:ext cx="838200" cy="446371"/>
            </a:xfrm>
            <a:prstGeom prst="rightArrow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Arrow: Right 13">
              <a:extLst>
                <a:ext uri="{FF2B5EF4-FFF2-40B4-BE49-F238E27FC236}">
                  <a16:creationId xmlns:a16="http://schemas.microsoft.com/office/drawing/2014/main" id="{24B2653D-B3E6-139D-374B-FEB35F582F34}"/>
                </a:ext>
              </a:extLst>
            </p:cNvPr>
            <p:cNvSpPr/>
            <p:nvPr/>
          </p:nvSpPr>
          <p:spPr>
            <a:xfrm>
              <a:off x="2895600" y="5809026"/>
              <a:ext cx="838200" cy="446371"/>
            </a:xfrm>
            <a:prstGeom prst="rightArrow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Arrow: Curved Left 14">
              <a:extLst>
                <a:ext uri="{FF2B5EF4-FFF2-40B4-BE49-F238E27FC236}">
                  <a16:creationId xmlns:a16="http://schemas.microsoft.com/office/drawing/2014/main" id="{0AF49F0D-D5BD-42FC-830C-E7D331700533}"/>
                </a:ext>
              </a:extLst>
            </p:cNvPr>
            <p:cNvSpPr/>
            <p:nvPr/>
          </p:nvSpPr>
          <p:spPr>
            <a:xfrm>
              <a:off x="7848600" y="3200400"/>
              <a:ext cx="914400" cy="990600"/>
            </a:xfrm>
            <a:prstGeom prst="curvedLeftArrow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17" name="Arrow: Curved Left 16">
              <a:extLst>
                <a:ext uri="{FF2B5EF4-FFF2-40B4-BE49-F238E27FC236}">
                  <a16:creationId xmlns:a16="http://schemas.microsoft.com/office/drawing/2014/main" id="{DA24E966-3F3D-34CF-AF29-723E99977FF3}"/>
                </a:ext>
              </a:extLst>
            </p:cNvPr>
            <p:cNvSpPr/>
            <p:nvPr/>
          </p:nvSpPr>
          <p:spPr>
            <a:xfrm>
              <a:off x="7848600" y="4281251"/>
              <a:ext cx="914400" cy="990600"/>
            </a:xfrm>
            <a:prstGeom prst="curvedLeftArrow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18" name="Arrow: Curved Left 17">
              <a:extLst>
                <a:ext uri="{FF2B5EF4-FFF2-40B4-BE49-F238E27FC236}">
                  <a16:creationId xmlns:a16="http://schemas.microsoft.com/office/drawing/2014/main" id="{E7EA14AC-E35B-CA6B-FA8E-541202B2CEE9}"/>
                </a:ext>
              </a:extLst>
            </p:cNvPr>
            <p:cNvSpPr/>
            <p:nvPr/>
          </p:nvSpPr>
          <p:spPr>
            <a:xfrm>
              <a:off x="7848600" y="5334000"/>
              <a:ext cx="914400" cy="990600"/>
            </a:xfrm>
            <a:prstGeom prst="curvedLeftArrow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43641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737744-6A61-6423-CDC1-CC913416A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 err="1"/>
              <a:t>Economic</a:t>
            </a:r>
            <a:r>
              <a:rPr lang="sk-SK" dirty="0"/>
              <a:t> </a:t>
            </a:r>
            <a:r>
              <a:rPr lang="sk-SK" dirty="0" err="1"/>
              <a:t>statistics</a:t>
            </a:r>
            <a:r>
              <a:rPr lang="sk-SK" dirty="0"/>
              <a:t> </a:t>
            </a:r>
            <a:r>
              <a:rPr lang="sk-SK" dirty="0" err="1"/>
              <a:t>concepts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15A125-3623-C2FC-4B21-D5B66A5B1E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k-SK" dirty="0" err="1"/>
              <a:t>System</a:t>
            </a:r>
            <a:r>
              <a:rPr lang="sk-SK" dirty="0"/>
              <a:t> of National </a:t>
            </a:r>
            <a:r>
              <a:rPr lang="sk-SK" dirty="0" err="1"/>
              <a:t>Accounts</a:t>
            </a:r>
            <a:r>
              <a:rPr lang="en-US" dirty="0"/>
              <a:t> (2008 SNA)</a:t>
            </a:r>
            <a:endParaRPr lang="sk-SK" dirty="0"/>
          </a:p>
          <a:p>
            <a:pPr lvl="1"/>
            <a:r>
              <a:rPr lang="sk-SK" dirty="0" err="1"/>
              <a:t>Gross</a:t>
            </a:r>
            <a:r>
              <a:rPr lang="sk-SK" dirty="0"/>
              <a:t> </a:t>
            </a:r>
            <a:r>
              <a:rPr lang="sk-SK" dirty="0" err="1"/>
              <a:t>Domestic</a:t>
            </a:r>
            <a:r>
              <a:rPr lang="sk-SK" dirty="0"/>
              <a:t> </a:t>
            </a:r>
            <a:r>
              <a:rPr lang="sk-SK" dirty="0" err="1"/>
              <a:t>Product</a:t>
            </a:r>
            <a:r>
              <a:rPr lang="sk-SK" dirty="0"/>
              <a:t> </a:t>
            </a:r>
            <a:r>
              <a:rPr lang="en-US" dirty="0"/>
              <a:t>(GDP)</a:t>
            </a:r>
          </a:p>
          <a:p>
            <a:pPr lvl="1"/>
            <a:r>
              <a:rPr lang="en-US" dirty="0"/>
              <a:t>Classification of all economic activities (ISIC Rev. 4)</a:t>
            </a:r>
            <a:endParaRPr lang="sk-SK" dirty="0"/>
          </a:p>
          <a:p>
            <a:endParaRPr lang="en-US" dirty="0"/>
          </a:p>
          <a:p>
            <a:r>
              <a:rPr lang="en-US" dirty="0"/>
              <a:t>External trade</a:t>
            </a:r>
          </a:p>
          <a:p>
            <a:pPr lvl="1"/>
            <a:r>
              <a:rPr lang="en-US" dirty="0"/>
              <a:t>Standard International Trade Classification (SITC Rev. 4)</a:t>
            </a:r>
          </a:p>
          <a:p>
            <a:pPr lvl="1"/>
            <a:r>
              <a:rPr lang="en-US" dirty="0" err="1"/>
              <a:t>Harmonised</a:t>
            </a:r>
            <a:r>
              <a:rPr lang="en-US" dirty="0"/>
              <a:t> System (HS Rev. 2022)</a:t>
            </a:r>
          </a:p>
          <a:p>
            <a:endParaRPr lang="en-US" dirty="0"/>
          </a:p>
          <a:p>
            <a:r>
              <a:rPr lang="en-US" dirty="0"/>
              <a:t>Cross domain:</a:t>
            </a:r>
          </a:p>
          <a:p>
            <a:pPr lvl="1"/>
            <a:r>
              <a:rPr lang="en-US" dirty="0"/>
              <a:t>Central Product Classification (CPC Ver. 2.1)</a:t>
            </a:r>
            <a:endParaRPr lang="sk-SK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008425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C68EF3-A18C-EECB-6351-B96ACF335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Disaster reduction concept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9D013A-3604-8840-7E45-10C5923FE2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Sendai Framework on disaster risk reduction</a:t>
            </a:r>
          </a:p>
          <a:p>
            <a:pPr marL="1042416" lvl="1" indent="-457200">
              <a:buFont typeface="+mj-lt"/>
              <a:buAutoNum type="alphaUcPeriod"/>
            </a:pPr>
            <a:r>
              <a:rPr lang="en-GB" dirty="0"/>
              <a:t>Disaster related mortality</a:t>
            </a:r>
          </a:p>
          <a:p>
            <a:pPr marL="1042416" lvl="1" indent="-457200">
              <a:buFont typeface="+mj-lt"/>
              <a:buAutoNum type="alphaUcPeriod"/>
            </a:pPr>
            <a:r>
              <a:rPr lang="en-GB" dirty="0"/>
              <a:t>Number of people affected by disasters</a:t>
            </a:r>
          </a:p>
          <a:p>
            <a:pPr marL="1042416" lvl="1" indent="-457200">
              <a:buFont typeface="+mj-lt"/>
              <a:buAutoNum type="alphaUcPeriod"/>
            </a:pPr>
            <a:r>
              <a:rPr lang="en-GB" dirty="0"/>
              <a:t>Direct economic loss in relation to GDP</a:t>
            </a:r>
          </a:p>
          <a:p>
            <a:pPr marL="1042416" lvl="1" indent="-457200">
              <a:buFont typeface="+mj-lt"/>
              <a:buAutoNum type="alphaUcPeriod"/>
            </a:pPr>
            <a:r>
              <a:rPr lang="en-GB" dirty="0"/>
              <a:t>Damage to critical infrastructure</a:t>
            </a:r>
          </a:p>
          <a:p>
            <a:pPr marL="1042416" lvl="1" indent="-457200">
              <a:buFont typeface="+mj-lt"/>
              <a:buAutoNum type="alphaUcPeriod"/>
            </a:pPr>
            <a:r>
              <a:rPr lang="en-GB" dirty="0"/>
              <a:t>Number of countries/local governments with disaster risk strategies</a:t>
            </a:r>
          </a:p>
          <a:p>
            <a:pPr marL="1042416" lvl="1" indent="-457200">
              <a:buFont typeface="+mj-lt"/>
              <a:buAutoNum type="alphaUcPeriod"/>
            </a:pPr>
            <a:r>
              <a:rPr lang="en-GB" dirty="0"/>
              <a:t>ODA and other support to implementation of the disaster risk reduction framework</a:t>
            </a:r>
          </a:p>
          <a:p>
            <a:pPr marL="1042416" lvl="1" indent="-457200">
              <a:buFont typeface="+mj-lt"/>
              <a:buAutoNum type="alphaUcPeriod"/>
            </a:pPr>
            <a:r>
              <a:rPr lang="en-GB" dirty="0"/>
              <a:t>Number of countries/local governments with early warning systems</a:t>
            </a:r>
          </a:p>
          <a:p>
            <a:pPr marL="1042416" lvl="1" indent="-457200">
              <a:buFont typeface="+mj-lt"/>
              <a:buAutoNum type="alphaUcPeriod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643329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480209-4563-5AEA-4290-2F31FB65AD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 domain concepts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34145A-11CD-82B0-EDBF-50710B4D47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199"/>
            <a:ext cx="8229600" cy="5026023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Sustainable Development Goals Indicators (SDG indicators)</a:t>
            </a:r>
          </a:p>
          <a:p>
            <a:pPr lvl="1"/>
            <a:r>
              <a:rPr lang="en-US" dirty="0"/>
              <a:t>231 indicators   (248 on the list with repetitions)</a:t>
            </a:r>
          </a:p>
          <a:p>
            <a:pPr lvl="1"/>
            <a:r>
              <a:rPr lang="en-US" dirty="0"/>
              <a:t>Structured per goals and targets</a:t>
            </a:r>
          </a:p>
          <a:p>
            <a:pPr lvl="1"/>
            <a:r>
              <a:rPr lang="en-US" dirty="0"/>
              <a:t>Defined by the IAEG-SDG – with the decisive involvement of national statistical offices</a:t>
            </a:r>
            <a:endParaRPr lang="en-GB" dirty="0"/>
          </a:p>
          <a:p>
            <a:pPr lvl="1"/>
            <a:endParaRPr lang="en-GB" dirty="0"/>
          </a:p>
          <a:p>
            <a:r>
              <a:rPr lang="en-GB" dirty="0"/>
              <a:t>Positive:</a:t>
            </a:r>
          </a:p>
          <a:p>
            <a:pPr lvl="1"/>
            <a:r>
              <a:rPr lang="en-GB" dirty="0"/>
              <a:t>A complex picture of sustainable development</a:t>
            </a:r>
          </a:p>
          <a:p>
            <a:pPr lvl="1"/>
            <a:r>
              <a:rPr lang="en-GB" dirty="0"/>
              <a:t>Gives structure to domains without own structured indicators set</a:t>
            </a:r>
          </a:p>
          <a:p>
            <a:r>
              <a:rPr lang="en-GB" dirty="0"/>
              <a:t>Negative: </a:t>
            </a:r>
          </a:p>
          <a:p>
            <a:pPr lvl="1"/>
            <a:r>
              <a:rPr lang="en-GB" dirty="0"/>
              <a:t>Too many indicators as opposed to the ambition</a:t>
            </a:r>
          </a:p>
          <a:p>
            <a:pPr lvl="1"/>
            <a:r>
              <a:rPr lang="en-GB" dirty="0"/>
              <a:t>Non-availability of data for some countries/indicators</a:t>
            </a:r>
          </a:p>
          <a:p>
            <a:pPr marL="13716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08564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69EAB2-2237-BF44-3186-416B43F214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Example of a multi-purpose indicator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7E83F6-3E9E-3A96-BFDB-4D509D467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4709160"/>
          </a:xfrm>
        </p:spPr>
        <p:txBody>
          <a:bodyPr>
            <a:normAutofit fontScale="92500"/>
          </a:bodyPr>
          <a:lstStyle/>
          <a:p>
            <a:r>
              <a:rPr lang="en-US" dirty="0"/>
              <a:t>Maternal mortality</a:t>
            </a:r>
          </a:p>
          <a:p>
            <a:pPr lvl="1"/>
            <a:r>
              <a:rPr lang="en-US" dirty="0"/>
              <a:t>Direct health situation measurement</a:t>
            </a:r>
          </a:p>
          <a:p>
            <a:pPr lvl="1"/>
            <a:r>
              <a:rPr lang="en-US" dirty="0"/>
              <a:t>Broader indication of a level of social development</a:t>
            </a:r>
          </a:p>
          <a:p>
            <a:pPr lvl="1"/>
            <a:r>
              <a:rPr lang="en-US" dirty="0"/>
              <a:t>Gender related indictor</a:t>
            </a:r>
          </a:p>
          <a:p>
            <a:pPr lvl="1"/>
            <a:endParaRPr lang="en-US" dirty="0"/>
          </a:p>
          <a:p>
            <a:r>
              <a:rPr lang="en-US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Note: gender related indicators</a:t>
            </a:r>
          </a:p>
          <a:p>
            <a:pPr lvl="1"/>
            <a:r>
              <a:rPr lang="en-US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Gender sensitive indicators</a:t>
            </a:r>
          </a:p>
          <a:p>
            <a:pPr lvl="2"/>
            <a:r>
              <a:rPr lang="en-US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Measurement of changes in relation between women and men</a:t>
            </a:r>
          </a:p>
          <a:p>
            <a:pPr lvl="2"/>
            <a:r>
              <a:rPr lang="en-US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Changes in the status of the of women</a:t>
            </a:r>
          </a:p>
          <a:p>
            <a:pPr lvl="1"/>
            <a:r>
              <a:rPr lang="en-US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Sex disaggregated indicators (women/men/total)</a:t>
            </a:r>
            <a:br>
              <a:rPr lang="en-US" dirty="0">
                <a:solidFill>
                  <a:schemeClr val="accent6">
                    <a:lumMod val="20000"/>
                    <a:lumOff val="80000"/>
                  </a:schemeClr>
                </a:solidFill>
              </a:rPr>
            </a:br>
            <a:r>
              <a:rPr lang="en-US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show only part of the picture</a:t>
            </a:r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04099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69EAB2-2237-BF44-3186-416B43F214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Example of a multi-purpose indicator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7E83F6-3E9E-3A96-BFDB-4D509D467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4709160"/>
          </a:xfrm>
        </p:spPr>
        <p:txBody>
          <a:bodyPr>
            <a:normAutofit/>
          </a:bodyPr>
          <a:lstStyle/>
          <a:p>
            <a:r>
              <a:rPr lang="en-US" dirty="0"/>
              <a:t>Proportion of households with sewage</a:t>
            </a:r>
          </a:p>
          <a:p>
            <a:pPr lvl="1"/>
            <a:r>
              <a:rPr lang="en-US" dirty="0"/>
              <a:t>Direct housing quality measurement</a:t>
            </a:r>
          </a:p>
          <a:p>
            <a:pPr lvl="1"/>
            <a:r>
              <a:rPr lang="en-US" dirty="0"/>
              <a:t>Broader indication of economic development</a:t>
            </a:r>
          </a:p>
          <a:p>
            <a:pPr lvl="1"/>
            <a:r>
              <a:rPr lang="en-US" dirty="0"/>
              <a:t>Broader indicator of environment protection</a:t>
            </a:r>
          </a:p>
          <a:p>
            <a:pPr lvl="1"/>
            <a:endParaRPr lang="en-US" dirty="0"/>
          </a:p>
          <a:p>
            <a:r>
              <a:rPr lang="en-GB" dirty="0"/>
              <a:t>Consumption of electric energy by source</a:t>
            </a:r>
          </a:p>
          <a:p>
            <a:pPr lvl="1"/>
            <a:r>
              <a:rPr lang="en-GB" dirty="0"/>
              <a:t>Energy efficiency measurement</a:t>
            </a:r>
          </a:p>
          <a:p>
            <a:pPr lvl="1"/>
            <a:r>
              <a:rPr lang="en-GB" dirty="0"/>
              <a:t>Pollution related indicator</a:t>
            </a:r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68335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27450B-1B5D-1C55-AEA8-3434005AE4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Data from emerging sources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34F388-C420-85F6-987A-7224337C5A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51816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Call detailed records</a:t>
            </a:r>
          </a:p>
          <a:p>
            <a:pPr lvl="1"/>
            <a:r>
              <a:rPr lang="en-US" dirty="0"/>
              <a:t>Lebanon: situation of Syrian refugees compared to the host community:</a:t>
            </a:r>
          </a:p>
          <a:p>
            <a:pPr lvl="2"/>
            <a:r>
              <a:rPr lang="en-US" dirty="0"/>
              <a:t>Movement of mobile phones  (MTC Touch Al </a:t>
            </a:r>
            <a:r>
              <a:rPr lang="en-US" dirty="0" err="1"/>
              <a:t>Tawasol</a:t>
            </a:r>
            <a:r>
              <a:rPr lang="en-US" dirty="0"/>
              <a:t>)</a:t>
            </a:r>
          </a:p>
          <a:p>
            <a:pPr lvl="2"/>
            <a:r>
              <a:rPr lang="en-US" dirty="0"/>
              <a:t>Length of call</a:t>
            </a:r>
          </a:p>
          <a:p>
            <a:pPr lvl="2"/>
            <a:r>
              <a:rPr lang="en-US" dirty="0"/>
              <a:t>Pattern of use of other mobile services</a:t>
            </a:r>
          </a:p>
          <a:p>
            <a:pPr lvl="2"/>
            <a:endParaRPr lang="en-US" dirty="0"/>
          </a:p>
          <a:p>
            <a:pPr lvl="1"/>
            <a:r>
              <a:rPr lang="en-US" dirty="0"/>
              <a:t>Statistical results:   </a:t>
            </a:r>
          </a:p>
          <a:p>
            <a:pPr lvl="2"/>
            <a:r>
              <a:rPr lang="en-US" dirty="0"/>
              <a:t>Economic situation</a:t>
            </a:r>
          </a:p>
          <a:p>
            <a:pPr lvl="2"/>
            <a:r>
              <a:rPr lang="en-US" dirty="0"/>
              <a:t>Mobility</a:t>
            </a:r>
          </a:p>
          <a:p>
            <a:pPr lvl="2"/>
            <a:r>
              <a:rPr lang="en-US" dirty="0"/>
              <a:t>Gathering areas – residential, work,…</a:t>
            </a:r>
          </a:p>
          <a:p>
            <a:pPr lvl="2"/>
            <a:r>
              <a:rPr lang="en-US" dirty="0"/>
              <a:t>Estimated number of refugees in Lebanon</a:t>
            </a:r>
          </a:p>
          <a:p>
            <a:pPr lvl="2"/>
            <a:endParaRPr lang="en-US" dirty="0"/>
          </a:p>
          <a:p>
            <a:r>
              <a:rPr lang="en-US" dirty="0" err="1"/>
              <a:t>Complemetary</a:t>
            </a:r>
            <a:r>
              <a:rPr lang="en-US" dirty="0"/>
              <a:t> with </a:t>
            </a:r>
            <a:r>
              <a:rPr lang="en-US" dirty="0" err="1"/>
              <a:t>VASyR</a:t>
            </a:r>
            <a:r>
              <a:rPr lang="en-US" dirty="0"/>
              <a:t>  and concept validation</a:t>
            </a:r>
          </a:p>
        </p:txBody>
      </p:sp>
    </p:spTree>
    <p:extLst>
      <p:ext uri="{BB962C8B-B14F-4D97-AF65-F5344CB8AC3E}">
        <p14:creationId xmlns:p14="http://schemas.microsoft.com/office/powerpoint/2010/main" val="476329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6169B7-AEBF-EC51-50B0-CC8D75C0F4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Data from emerging sources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84F575-FCBE-1CC7-9AC9-89252C07F0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Global Database of Events Language and Tone</a:t>
            </a:r>
            <a:br>
              <a:rPr lang="en-US" dirty="0"/>
            </a:br>
            <a:r>
              <a:rPr lang="en-US" dirty="0"/>
              <a:t>(GDELT)</a:t>
            </a:r>
          </a:p>
          <a:p>
            <a:r>
              <a:rPr lang="en-US" dirty="0"/>
              <a:t>Twitter (anonymized) records</a:t>
            </a:r>
          </a:p>
          <a:p>
            <a:endParaRPr lang="en-US" dirty="0"/>
          </a:p>
          <a:p>
            <a:pPr lvl="1"/>
            <a:r>
              <a:rPr lang="en-US" dirty="0"/>
              <a:t>Public opinion</a:t>
            </a:r>
          </a:p>
          <a:p>
            <a:pPr lvl="1"/>
            <a:r>
              <a:rPr lang="en-US" dirty="0"/>
              <a:t>Lebanon:  Host community’s acceptance of refugees</a:t>
            </a:r>
          </a:p>
          <a:p>
            <a:pPr lvl="1"/>
            <a:r>
              <a:rPr lang="en-US" dirty="0"/>
              <a:t>Lebanon and Jordan:  Effectiveness and impact of Covid-19 policies</a:t>
            </a:r>
          </a:p>
        </p:txBody>
      </p:sp>
    </p:spTree>
    <p:extLst>
      <p:ext uri="{BB962C8B-B14F-4D97-AF65-F5344CB8AC3E}">
        <p14:creationId xmlns:p14="http://schemas.microsoft.com/office/powerpoint/2010/main" val="8459537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8C969-B462-7EE7-9A16-DC823E37D9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Data from emerging sources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8B37EB-75E9-9C66-91D7-68F28ADC35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81600"/>
          </a:xfrm>
        </p:spPr>
        <p:txBody>
          <a:bodyPr>
            <a:normAutofit/>
          </a:bodyPr>
          <a:lstStyle/>
          <a:p>
            <a:r>
              <a:rPr lang="en-US" dirty="0"/>
              <a:t>Satellite imagery</a:t>
            </a:r>
          </a:p>
          <a:p>
            <a:pPr lvl="1"/>
            <a:r>
              <a:rPr lang="en-US" dirty="0"/>
              <a:t>Google Earth and private providers</a:t>
            </a:r>
          </a:p>
          <a:p>
            <a:pPr lvl="1"/>
            <a:r>
              <a:rPr lang="en-US" dirty="0"/>
              <a:t>Land use and land cover</a:t>
            </a:r>
          </a:p>
          <a:p>
            <a:pPr lvl="2"/>
            <a:r>
              <a:rPr lang="en-US" dirty="0"/>
              <a:t>Agricultural land, urban areas, etc.</a:t>
            </a:r>
          </a:p>
          <a:p>
            <a:pPr lvl="1"/>
            <a:r>
              <a:rPr lang="en-US" dirty="0"/>
              <a:t>Production of illicit drugs (UNODC – Afghanistan)</a:t>
            </a:r>
          </a:p>
          <a:p>
            <a:pPr lvl="2"/>
            <a:r>
              <a:rPr lang="en-US" dirty="0"/>
              <a:t>Monitoring poppy fields</a:t>
            </a:r>
          </a:p>
          <a:p>
            <a:pPr lvl="1"/>
            <a:r>
              <a:rPr lang="en-US" dirty="0"/>
              <a:t>Jordan impact of Covid-19 curfew – reduction of night lights </a:t>
            </a:r>
          </a:p>
          <a:p>
            <a:pPr lvl="2"/>
            <a:r>
              <a:rPr lang="en-US" dirty="0"/>
              <a:t>Mobility pattern – respect of curfew</a:t>
            </a:r>
          </a:p>
          <a:p>
            <a:pPr lvl="2"/>
            <a:r>
              <a:rPr lang="en-US" dirty="0"/>
              <a:t>Concentration of population</a:t>
            </a:r>
          </a:p>
          <a:p>
            <a:pPr lvl="2"/>
            <a:r>
              <a:rPr lang="en-US" dirty="0"/>
              <a:t>Changes in activity pattern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580984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FDE285-10C9-0CA2-717E-90CE3819C0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/>
              <a:t>Are </a:t>
            </a:r>
            <a:r>
              <a:rPr lang="sk-SK" dirty="0" err="1"/>
              <a:t>data</a:t>
            </a:r>
            <a:r>
              <a:rPr lang="sk-SK" dirty="0"/>
              <a:t> </a:t>
            </a:r>
            <a:r>
              <a:rPr lang="sk-SK" dirty="0" err="1"/>
              <a:t>important</a:t>
            </a:r>
            <a:r>
              <a:rPr lang="sk-SK" dirty="0"/>
              <a:t> </a:t>
            </a:r>
            <a:br>
              <a:rPr lang="sk-SK" dirty="0"/>
            </a:br>
            <a:r>
              <a:rPr lang="sk-SK" dirty="0"/>
              <a:t>in </a:t>
            </a:r>
            <a:r>
              <a:rPr lang="sk-SK" dirty="0" err="1"/>
              <a:t>decision</a:t>
            </a:r>
            <a:r>
              <a:rPr lang="sk-SK" dirty="0"/>
              <a:t> </a:t>
            </a:r>
            <a:r>
              <a:rPr lang="sk-SK" dirty="0" err="1"/>
              <a:t>making</a:t>
            </a:r>
            <a:r>
              <a:rPr lang="sk-SK" dirty="0"/>
              <a:t>?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304F32-82FF-202F-DCD6-F67B842367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199"/>
            <a:ext cx="8229600" cy="5026023"/>
          </a:xfrm>
        </p:spPr>
        <p:txBody>
          <a:bodyPr>
            <a:normAutofit/>
          </a:bodyPr>
          <a:lstStyle/>
          <a:p>
            <a:pPr marL="137160" indent="0" algn="just">
              <a:buNone/>
            </a:pPr>
            <a:r>
              <a:rPr lang="en-US" dirty="0"/>
              <a:t>Let’s look just 2-3 years ago.  Following the outbreak of Covid-19 and a fast emerging decisions on restrictions and lockdowns, everybody with access to the Internet looked at websites showing data on Covid-19 prevalence.</a:t>
            </a:r>
          </a:p>
          <a:p>
            <a:pPr marL="137160" indent="0" algn="just">
              <a:buNone/>
            </a:pPr>
            <a:endParaRPr lang="en-US" dirty="0"/>
          </a:p>
          <a:p>
            <a:pPr marL="137160" indent="0" algn="just">
              <a:buNone/>
            </a:pPr>
            <a:r>
              <a:rPr lang="en-US" dirty="0"/>
              <a:t>Throughout the same period the policy makers followed data on the economic consequences of restrictions, in taking measures to prevent a collapse and a social crisis – and this continues until these days.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3175866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A83FC4-E85E-9320-7DFB-B22F924B56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 of data use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F088BE-2835-886C-405B-3E2639D824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199"/>
            <a:ext cx="8229600" cy="5181601"/>
          </a:xfrm>
        </p:spPr>
        <p:txBody>
          <a:bodyPr>
            <a:normAutofit lnSpcReduction="10000"/>
          </a:bodyPr>
          <a:lstStyle/>
          <a:p>
            <a:r>
              <a:rPr lang="en-US" dirty="0"/>
              <a:t>Consumer price index</a:t>
            </a:r>
          </a:p>
          <a:p>
            <a:pPr lvl="1"/>
            <a:r>
              <a:rPr lang="en-US" dirty="0"/>
              <a:t>Adjustments of retirement benefits</a:t>
            </a:r>
          </a:p>
          <a:p>
            <a:pPr lvl="1"/>
            <a:r>
              <a:rPr lang="en-US" dirty="0"/>
              <a:t>Periodic increase in rental contracts</a:t>
            </a:r>
          </a:p>
          <a:p>
            <a:pPr lvl="1"/>
            <a:r>
              <a:rPr lang="en-US" dirty="0"/>
              <a:t>Setting up minimum wages and income</a:t>
            </a:r>
          </a:p>
          <a:p>
            <a:pPr marL="585216" lvl="1" indent="0">
              <a:buNone/>
            </a:pPr>
            <a:r>
              <a:rPr lang="en-US" dirty="0"/>
              <a:t>National statistical offices have a legal obligation to regularly publish the CPI</a:t>
            </a:r>
          </a:p>
          <a:p>
            <a:pPr lvl="1"/>
            <a:endParaRPr lang="en-US" dirty="0"/>
          </a:p>
          <a:p>
            <a:r>
              <a:rPr lang="en-US" dirty="0"/>
              <a:t>UN place to place surveys</a:t>
            </a:r>
          </a:p>
          <a:p>
            <a:pPr lvl="1"/>
            <a:r>
              <a:rPr lang="en-US" dirty="0"/>
              <a:t>Adjusting salaries to the cost of living differences</a:t>
            </a:r>
          </a:p>
          <a:p>
            <a:pPr lvl="1"/>
            <a:r>
              <a:rPr lang="en-US" dirty="0"/>
              <a:t>Travel allowances</a:t>
            </a:r>
          </a:p>
          <a:p>
            <a:pPr marL="585216" lvl="1" indent="0">
              <a:buNone/>
            </a:pPr>
            <a:r>
              <a:rPr lang="en-US" dirty="0"/>
              <a:t>UN costs of living data are shared with governments and other organizations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501944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78BEA-7591-9D68-A9BE-B476EFFD9F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 of data use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669EFC-5A78-6B81-6E12-9DB8A60ED5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4709160"/>
          </a:xfrm>
        </p:spPr>
        <p:txBody>
          <a:bodyPr/>
          <a:lstStyle/>
          <a:p>
            <a:r>
              <a:rPr lang="en-US" dirty="0"/>
              <a:t>Prevalence of transmissible diseases</a:t>
            </a:r>
          </a:p>
          <a:p>
            <a:pPr lvl="1"/>
            <a:r>
              <a:rPr lang="en-US" dirty="0"/>
              <a:t>Vaccination strategies</a:t>
            </a:r>
          </a:p>
          <a:p>
            <a:pPr lvl="1"/>
            <a:r>
              <a:rPr lang="en-US" dirty="0"/>
              <a:t>Immediate measures to prevent the spread of diseases</a:t>
            </a:r>
          </a:p>
          <a:p>
            <a:pPr lvl="1"/>
            <a:endParaRPr lang="en-US" dirty="0"/>
          </a:p>
          <a:p>
            <a:r>
              <a:rPr lang="en-US" dirty="0"/>
              <a:t>Trade balances</a:t>
            </a:r>
          </a:p>
          <a:p>
            <a:pPr lvl="1"/>
            <a:r>
              <a:rPr lang="en-US" dirty="0"/>
              <a:t>Agreements and decisions on tariffs and quotas</a:t>
            </a:r>
          </a:p>
          <a:p>
            <a:pPr lvl="1"/>
            <a:r>
              <a:rPr lang="en-US" dirty="0"/>
              <a:t>Measures to support exports</a:t>
            </a:r>
          </a:p>
          <a:p>
            <a:pPr lvl="1"/>
            <a:r>
              <a:rPr lang="en-US" dirty="0"/>
              <a:t>Strategies to decreases imports dependence</a:t>
            </a:r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669664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77BE8-C3D7-5A16-BBC4-877E714DF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Bahrain – </a:t>
            </a:r>
            <a:r>
              <a:rPr lang="en-US" dirty="0" err="1"/>
              <a:t>labour</a:t>
            </a:r>
            <a:r>
              <a:rPr lang="en-US" dirty="0"/>
              <a:t> market regulation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288610-9478-B0DF-3AB7-A822A9446F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5181600"/>
          </a:xfrm>
        </p:spPr>
        <p:txBody>
          <a:bodyPr>
            <a:normAutofit/>
          </a:bodyPr>
          <a:lstStyle/>
          <a:p>
            <a:r>
              <a:rPr lang="en-US" dirty="0" err="1"/>
              <a:t>Bahrainisation</a:t>
            </a:r>
            <a:r>
              <a:rPr lang="en-US" dirty="0"/>
              <a:t> quotas set for economic activities</a:t>
            </a:r>
          </a:p>
          <a:p>
            <a:pPr lvl="1"/>
            <a:r>
              <a:rPr lang="en-US" dirty="0"/>
              <a:t>Structured according to ISIC classification</a:t>
            </a:r>
          </a:p>
          <a:p>
            <a:pPr lvl="1"/>
            <a:r>
              <a:rPr lang="en-US" dirty="0"/>
              <a:t>Sources: </a:t>
            </a:r>
            <a:r>
              <a:rPr lang="en-US" dirty="0" err="1"/>
              <a:t>Labour</a:t>
            </a:r>
            <a:r>
              <a:rPr lang="en-US" dirty="0"/>
              <a:t> Force Surveys and Household Income and Expenditure Surveys</a:t>
            </a:r>
          </a:p>
          <a:p>
            <a:r>
              <a:rPr lang="en-GB" dirty="0"/>
              <a:t>Linking the registration of</a:t>
            </a:r>
          </a:p>
          <a:p>
            <a:pPr lvl="1"/>
            <a:r>
              <a:rPr lang="en-GB" dirty="0"/>
              <a:t>Central Information Organization</a:t>
            </a:r>
          </a:p>
          <a:p>
            <a:pPr lvl="1"/>
            <a:r>
              <a:rPr lang="en-GB" dirty="0"/>
              <a:t>Population register</a:t>
            </a:r>
          </a:p>
          <a:p>
            <a:pPr lvl="1"/>
            <a:r>
              <a:rPr lang="en-GB" dirty="0"/>
              <a:t>Ministry of interior - visas</a:t>
            </a:r>
          </a:p>
          <a:p>
            <a:pPr lvl="1"/>
            <a:r>
              <a:rPr lang="en-GB" dirty="0"/>
              <a:t>Labour Market Regulatory Authority</a:t>
            </a:r>
          </a:p>
          <a:p>
            <a:pPr lvl="1"/>
            <a:r>
              <a:rPr lang="en-GB" dirty="0"/>
              <a:t>Chamber of Commerce</a:t>
            </a:r>
          </a:p>
          <a:p>
            <a:r>
              <a:rPr lang="en-GB" dirty="0"/>
              <a:t>Used in granting work visas and work permits</a:t>
            </a:r>
          </a:p>
        </p:txBody>
      </p:sp>
    </p:spTree>
    <p:extLst>
      <p:ext uri="{BB962C8B-B14F-4D97-AF65-F5344CB8AC3E}">
        <p14:creationId xmlns:p14="http://schemas.microsoft.com/office/powerpoint/2010/main" val="42253930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EBA60B-3622-1F99-83D8-2BFD0422AA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Lebanon CPI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C2998E-3413-B41E-6D9D-4B719E16DD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305800" cy="4709160"/>
          </a:xfrm>
        </p:spPr>
        <p:txBody>
          <a:bodyPr/>
          <a:lstStyle/>
          <a:p>
            <a:r>
              <a:rPr lang="sk-SK" dirty="0" err="1"/>
              <a:t>Published</a:t>
            </a:r>
            <a:r>
              <a:rPr lang="en-US" dirty="0"/>
              <a:t> (monthly)</a:t>
            </a:r>
            <a:r>
              <a:rPr lang="sk-SK" dirty="0"/>
              <a:t> by </a:t>
            </a:r>
            <a:r>
              <a:rPr lang="sk-SK" dirty="0" err="1"/>
              <a:t>the</a:t>
            </a:r>
            <a:r>
              <a:rPr lang="sk-SK" dirty="0"/>
              <a:t> </a:t>
            </a:r>
            <a:r>
              <a:rPr lang="sk-SK" dirty="0" err="1"/>
              <a:t>Central</a:t>
            </a:r>
            <a:r>
              <a:rPr lang="sk-SK" dirty="0"/>
              <a:t> </a:t>
            </a:r>
            <a:r>
              <a:rPr lang="sk-SK" dirty="0" err="1"/>
              <a:t>Administration</a:t>
            </a:r>
            <a:r>
              <a:rPr lang="sk-SK" dirty="0"/>
              <a:t> for Statistics </a:t>
            </a:r>
            <a:r>
              <a:rPr lang="en-US" dirty="0"/>
              <a:t>(CAS)</a:t>
            </a:r>
          </a:p>
          <a:p>
            <a:r>
              <a:rPr lang="en-US" dirty="0"/>
              <a:t>Developed in cooperation with IMF</a:t>
            </a:r>
          </a:p>
          <a:p>
            <a:r>
              <a:rPr lang="en-US" dirty="0"/>
              <a:t>Total CPI and breakdowns</a:t>
            </a:r>
          </a:p>
          <a:p>
            <a:pPr lvl="1"/>
            <a:r>
              <a:rPr lang="en-US" dirty="0"/>
              <a:t>By governorates</a:t>
            </a:r>
          </a:p>
          <a:p>
            <a:pPr lvl="1"/>
            <a:r>
              <a:rPr lang="en-US" dirty="0"/>
              <a:t>By commodities</a:t>
            </a:r>
          </a:p>
          <a:p>
            <a:r>
              <a:rPr lang="en-GB" dirty="0"/>
              <a:t>Example rent:</a:t>
            </a:r>
          </a:p>
          <a:p>
            <a:pPr lvl="1"/>
            <a:r>
              <a:rPr lang="en-GB" dirty="0"/>
              <a:t>Old rent</a:t>
            </a:r>
          </a:p>
          <a:p>
            <a:pPr lvl="1"/>
            <a:r>
              <a:rPr lang="en-GB" dirty="0"/>
              <a:t>New rent</a:t>
            </a:r>
          </a:p>
          <a:p>
            <a:pPr lvl="1"/>
            <a:r>
              <a:rPr lang="en-GB" dirty="0"/>
              <a:t>Commercial rent</a:t>
            </a:r>
          </a:p>
        </p:txBody>
      </p:sp>
      <p:pic>
        <p:nvPicPr>
          <p:cNvPr id="5" name="Picture 4" descr="A qr code with a logo&#10;&#10;Description automatically generated">
            <a:extLst>
              <a:ext uri="{FF2B5EF4-FFF2-40B4-BE49-F238E27FC236}">
                <a16:creationId xmlns:a16="http://schemas.microsoft.com/office/drawing/2014/main" id="{E799D47B-0A81-4B3C-F84C-32E498C60D2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10123" y="3124200"/>
            <a:ext cx="2681476" cy="3476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485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3218F9-4BF1-779F-BD48-9342E88A05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Purchasing Power Parities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490762-A646-5CE7-9891-BE8FEF5D8E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199"/>
            <a:ext cx="8458200" cy="502602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International comparison</a:t>
            </a:r>
          </a:p>
          <a:p>
            <a:pPr lvl="1"/>
            <a:r>
              <a:rPr lang="en-US" dirty="0"/>
              <a:t>Based on comparable baskets of approx. 3000 goods and services</a:t>
            </a:r>
          </a:p>
          <a:p>
            <a:pPr lvl="1"/>
            <a:r>
              <a:rPr lang="en-US" dirty="0"/>
              <a:t>Eliminating the effect of price level differences</a:t>
            </a:r>
          </a:p>
          <a:p>
            <a:pPr lvl="1"/>
            <a:r>
              <a:rPr lang="en-US" dirty="0"/>
              <a:t>Expressed in USD :</a:t>
            </a:r>
          </a:p>
          <a:p>
            <a:pPr marL="1069848" lvl="3" indent="0">
              <a:buNone/>
            </a:pPr>
            <a:r>
              <a:rPr lang="en-US" dirty="0"/>
              <a:t>PPP =  basket value in national currency / basket value in USD</a:t>
            </a:r>
          </a:p>
          <a:p>
            <a:pPr lvl="1"/>
            <a:r>
              <a:rPr lang="en-US" dirty="0"/>
              <a:t>Total and a breakdown by commodities</a:t>
            </a:r>
          </a:p>
          <a:p>
            <a:pPr lvl="1"/>
            <a:r>
              <a:rPr lang="en-US" dirty="0"/>
              <a:t>Used in international comparisons (examples):</a:t>
            </a:r>
          </a:p>
          <a:p>
            <a:pPr lvl="2"/>
            <a:r>
              <a:rPr lang="en-US" dirty="0"/>
              <a:t>Economy:  Comparison of GDP</a:t>
            </a:r>
          </a:p>
          <a:p>
            <a:pPr lvl="2"/>
            <a:r>
              <a:rPr lang="en-US" dirty="0"/>
              <a:t>Social:  Comparison of private income and expenditure</a:t>
            </a:r>
          </a:p>
          <a:p>
            <a:pPr lvl="1"/>
            <a:endParaRPr lang="en-US" dirty="0"/>
          </a:p>
          <a:p>
            <a:pPr lvl="1"/>
            <a:r>
              <a:rPr lang="en-GB" dirty="0"/>
              <a:t>ICP: World Bank and regional implementation agencies in 6 regions</a:t>
            </a:r>
          </a:p>
        </p:txBody>
      </p:sp>
    </p:spTree>
    <p:extLst>
      <p:ext uri="{BB962C8B-B14F-4D97-AF65-F5344CB8AC3E}">
        <p14:creationId xmlns:p14="http://schemas.microsoft.com/office/powerpoint/2010/main" val="18928204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D96400-923C-BF73-929B-34E90C995B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Purchasing Power Parities</a:t>
            </a:r>
            <a:br>
              <a:rPr lang="en-US" dirty="0"/>
            </a:br>
            <a:r>
              <a:rPr lang="en-US" dirty="0"/>
              <a:t>in the Arab region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ABE297-DF8C-E7CD-1050-D9B2234295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199"/>
            <a:ext cx="8229600" cy="5026023"/>
          </a:xfrm>
        </p:spPr>
        <p:txBody>
          <a:bodyPr/>
          <a:lstStyle/>
          <a:p>
            <a:r>
              <a:rPr lang="en-US" dirty="0"/>
              <a:t>UN-ESCWA is the regional implementation agency of the ICP</a:t>
            </a:r>
          </a:p>
          <a:p>
            <a:r>
              <a:rPr lang="en-US" dirty="0"/>
              <a:t>Updated and published annually</a:t>
            </a:r>
          </a:p>
          <a:p>
            <a:r>
              <a:rPr lang="en-US" dirty="0"/>
              <a:t>Expressed in Omani Riyal (OMR)</a:t>
            </a:r>
          </a:p>
          <a:p>
            <a:endParaRPr lang="en-US" dirty="0"/>
          </a:p>
          <a:p>
            <a:r>
              <a:rPr lang="en-US" dirty="0"/>
              <a:t>Harmonized with Africa</a:t>
            </a:r>
            <a:endParaRPr lang="sk-SK" dirty="0"/>
          </a:p>
          <a:p>
            <a:r>
              <a:rPr lang="en-US" dirty="0"/>
              <a:t>Regional data are used </a:t>
            </a:r>
            <a:br>
              <a:rPr lang="sk-SK" dirty="0"/>
            </a:br>
            <a:r>
              <a:rPr lang="en-US" dirty="0"/>
              <a:t>for the global ICP</a:t>
            </a:r>
          </a:p>
          <a:p>
            <a:endParaRPr lang="en-GB" dirty="0"/>
          </a:p>
        </p:txBody>
      </p:sp>
      <p:pic>
        <p:nvPicPr>
          <p:cNvPr id="5" name="Picture 4" descr="A qr code with a globe and text&#10;&#10;Description automatically generated">
            <a:extLst>
              <a:ext uri="{FF2B5EF4-FFF2-40B4-BE49-F238E27FC236}">
                <a16:creationId xmlns:a16="http://schemas.microsoft.com/office/drawing/2014/main" id="{E3C15206-ED3A-82DD-5240-1D56D18396A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00800" y="3203118"/>
            <a:ext cx="2667000" cy="3457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294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9E21BB-1DB0-3498-32A2-A5B41D1E52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Understanding data</a:t>
            </a:r>
            <a:br>
              <a:rPr lang="en-US" dirty="0"/>
            </a:br>
            <a:r>
              <a:rPr lang="en-US" dirty="0"/>
              <a:t>- statistical literacy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1218B3-8D5A-4BEB-B53E-8FD798307B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09160"/>
          </a:xfrm>
        </p:spPr>
        <p:txBody>
          <a:bodyPr>
            <a:normAutofit fontScale="92500"/>
          </a:bodyPr>
          <a:lstStyle/>
          <a:p>
            <a:r>
              <a:rPr lang="en-US" dirty="0"/>
              <a:t>Capacity to collect, </a:t>
            </a:r>
            <a:r>
              <a:rPr lang="en-US" dirty="0" err="1"/>
              <a:t>analyse</a:t>
            </a:r>
            <a:r>
              <a:rPr lang="en-US" dirty="0"/>
              <a:t> and disseminate data</a:t>
            </a:r>
          </a:p>
          <a:p>
            <a:r>
              <a:rPr lang="en-US" dirty="0"/>
              <a:t>Statistical legislation</a:t>
            </a:r>
          </a:p>
          <a:p>
            <a:r>
              <a:rPr lang="en-US" dirty="0"/>
              <a:t>Modernizing data systems</a:t>
            </a:r>
          </a:p>
          <a:p>
            <a:r>
              <a:rPr lang="en-US" dirty="0"/>
              <a:t>International standards applicable to data</a:t>
            </a:r>
          </a:p>
          <a:p>
            <a:r>
              <a:rPr lang="en-US" dirty="0"/>
              <a:t>Combining administrative and survey sources</a:t>
            </a:r>
          </a:p>
          <a:p>
            <a:r>
              <a:rPr lang="en-US" dirty="0"/>
              <a:t>Exploring new data sources</a:t>
            </a:r>
          </a:p>
          <a:p>
            <a:r>
              <a:rPr lang="en-US" dirty="0"/>
              <a:t>Manage data flow and facilitate data reporting</a:t>
            </a:r>
          </a:p>
          <a:p>
            <a:r>
              <a:rPr lang="en-US" dirty="0"/>
              <a:t>Statistical data and metadata exchange and sharing</a:t>
            </a:r>
          </a:p>
          <a:p>
            <a:r>
              <a:rPr lang="en-US" dirty="0"/>
              <a:t>Guiding policy makers in understanding statistical data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697419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6CEE17-5D1C-11D1-4AF5-3276C12E8C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Harmonized data presentation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C30D04-5687-E1E4-E5EC-2686682637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Classification of Statistical Activities (CSA 2.0)</a:t>
            </a:r>
          </a:p>
          <a:p>
            <a:endParaRPr lang="en-US" dirty="0"/>
          </a:p>
          <a:p>
            <a:r>
              <a:rPr lang="en-US" dirty="0"/>
              <a:t>SDMX Domain Classification </a:t>
            </a:r>
            <a:endParaRPr lang="en-GB" dirty="0"/>
          </a:p>
        </p:txBody>
      </p:sp>
      <p:pic>
        <p:nvPicPr>
          <p:cNvPr id="5" name="Picture 4" descr="A qr code with a blue square and a white sign&#10;&#10;Description automatically generated">
            <a:extLst>
              <a:ext uri="{FF2B5EF4-FFF2-40B4-BE49-F238E27FC236}">
                <a16:creationId xmlns:a16="http://schemas.microsoft.com/office/drawing/2014/main" id="{2B021836-AFF4-7CA1-C000-E3C5B8A78C4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8800" y="3203010"/>
            <a:ext cx="2654730" cy="3441416"/>
          </a:xfrm>
          <a:prstGeom prst="rect">
            <a:avLst/>
          </a:prstGeom>
        </p:spPr>
      </p:pic>
      <p:pic>
        <p:nvPicPr>
          <p:cNvPr id="7" name="Picture 6" descr="A qr code on a screen&#10;&#10;Description automatically generated">
            <a:extLst>
              <a:ext uri="{FF2B5EF4-FFF2-40B4-BE49-F238E27FC236}">
                <a16:creationId xmlns:a16="http://schemas.microsoft.com/office/drawing/2014/main" id="{21277DD7-77ED-8C17-B416-A3F69314109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12892" y="3193923"/>
            <a:ext cx="2684570" cy="3480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612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9A3CF2-AF93-FFD9-37AB-A55F9E84B4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Statistical Domain classifications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CCB27D-10CC-CCF7-4853-43C6C2C57D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51510" indent="-514350">
              <a:buAutoNum type="arabicPeriod"/>
            </a:pPr>
            <a:r>
              <a:rPr lang="en-US" dirty="0" err="1">
                <a:solidFill>
                  <a:srgbClr val="FFFF00"/>
                </a:solidFill>
              </a:rPr>
              <a:t>Demographis</a:t>
            </a:r>
            <a:r>
              <a:rPr lang="en-US" dirty="0">
                <a:solidFill>
                  <a:srgbClr val="FFFF00"/>
                </a:solidFill>
              </a:rPr>
              <a:t> and social statistics</a:t>
            </a:r>
          </a:p>
          <a:p>
            <a:pPr marL="651510" indent="-514350">
              <a:buAutoNum type="arabicPeriod"/>
            </a:pPr>
            <a:r>
              <a:rPr lang="en-US" dirty="0">
                <a:solidFill>
                  <a:srgbClr val="FFFF00"/>
                </a:solidFill>
              </a:rPr>
              <a:t>Economic statistics</a:t>
            </a:r>
          </a:p>
          <a:p>
            <a:pPr marL="651510" indent="-514350">
              <a:buAutoNum type="arabicPeriod"/>
            </a:pPr>
            <a:r>
              <a:rPr lang="en-US" dirty="0">
                <a:solidFill>
                  <a:srgbClr val="FFFF00"/>
                </a:solidFill>
              </a:rPr>
              <a:t>Environment statistics</a:t>
            </a:r>
          </a:p>
          <a:p>
            <a:pPr marL="651510" indent="-514350">
              <a:buAutoNum type="arabicPeriod"/>
            </a:pPr>
            <a:r>
              <a:rPr lang="en-US" dirty="0"/>
              <a:t>Governance statistics</a:t>
            </a:r>
          </a:p>
          <a:p>
            <a:pPr marL="651510" indent="-514350">
              <a:buAutoNum type="arabicPeriod"/>
            </a:pPr>
            <a:r>
              <a:rPr lang="en-GB" dirty="0"/>
              <a:t>Cross-cutting statistics</a:t>
            </a:r>
          </a:p>
          <a:p>
            <a:pPr marL="651510" indent="-514350">
              <a:buAutoNum type="arabicPeriod"/>
            </a:pPr>
            <a:r>
              <a:rPr lang="en-GB" dirty="0"/>
              <a:t>Statistical infrastructure and methodology</a:t>
            </a:r>
          </a:p>
          <a:p>
            <a:pPr marL="651510" indent="-514350">
              <a:buAutoNum type="arabicPeriod"/>
            </a:pPr>
            <a:r>
              <a:rPr lang="en-GB" dirty="0"/>
              <a:t>Strategic and managerial issues</a:t>
            </a:r>
          </a:p>
        </p:txBody>
      </p:sp>
    </p:spTree>
    <p:extLst>
      <p:ext uri="{BB962C8B-B14F-4D97-AF65-F5344CB8AC3E}">
        <p14:creationId xmlns:p14="http://schemas.microsoft.com/office/powerpoint/2010/main" val="250712335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EFA737-2149-B023-4901-F731538BD8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Example of a data hub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F7CA156-5BAF-3164-D122-B7B14764A42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57400" y="1430336"/>
            <a:ext cx="4476705" cy="5195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990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28F611-09E8-D743-FC94-F04338C83A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Fundamental Principles</a:t>
            </a:r>
            <a:br>
              <a:rPr lang="en-US" dirty="0"/>
            </a:br>
            <a:r>
              <a:rPr lang="en-US" dirty="0"/>
              <a:t>of Official Statistics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32F505-801E-1480-0F32-4620194CB9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1. Relevance, impartiality and equal access</a:t>
            </a:r>
          </a:p>
          <a:p>
            <a:r>
              <a:rPr lang="en-US" dirty="0"/>
              <a:t>2. Professional standards and ethics</a:t>
            </a:r>
          </a:p>
          <a:p>
            <a:r>
              <a:rPr lang="en-US" dirty="0"/>
              <a:t>3. Accountability and transparency</a:t>
            </a:r>
          </a:p>
          <a:p>
            <a:r>
              <a:rPr lang="en-US" dirty="0"/>
              <a:t>4. Prevention of misuse</a:t>
            </a:r>
          </a:p>
          <a:p>
            <a:r>
              <a:rPr lang="en-US" dirty="0"/>
              <a:t>5. Sources of official statistics</a:t>
            </a:r>
          </a:p>
          <a:p>
            <a:r>
              <a:rPr lang="en-US" dirty="0"/>
              <a:t>6. Confidentiality</a:t>
            </a:r>
          </a:p>
          <a:p>
            <a:r>
              <a:rPr lang="en-US" dirty="0"/>
              <a:t>7. Legislation</a:t>
            </a:r>
          </a:p>
          <a:p>
            <a:r>
              <a:rPr lang="en-US" dirty="0"/>
              <a:t>8. National coordination</a:t>
            </a:r>
          </a:p>
          <a:p>
            <a:r>
              <a:rPr lang="en-US" dirty="0"/>
              <a:t>9. Use of international standards</a:t>
            </a:r>
          </a:p>
          <a:p>
            <a:r>
              <a:rPr lang="en-US" dirty="0"/>
              <a:t>10. International cooperation</a:t>
            </a:r>
            <a:endParaRPr lang="en-GB" dirty="0"/>
          </a:p>
        </p:txBody>
      </p:sp>
      <p:pic>
        <p:nvPicPr>
          <p:cNvPr id="5" name="Picture 4" descr="A qr code with a logo on it&#10;&#10;Description automatically generated">
            <a:extLst>
              <a:ext uri="{FF2B5EF4-FFF2-40B4-BE49-F238E27FC236}">
                <a16:creationId xmlns:a16="http://schemas.microsoft.com/office/drawing/2014/main" id="{26D419E4-2E4A-ED55-290D-D5C37623ACE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99023" y="3039956"/>
            <a:ext cx="2592577" cy="3360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42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A37CAC-F862-E630-82C9-EDC8F7272A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Adoption of the</a:t>
            </a:r>
            <a:br>
              <a:rPr lang="en-US" dirty="0"/>
            </a:br>
            <a:r>
              <a:rPr lang="en-US" dirty="0"/>
              <a:t>Fundamental Principles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1E7D6A-DAD8-9E39-D683-C7570359FC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600199"/>
            <a:ext cx="5334000" cy="5026023"/>
          </a:xfrm>
        </p:spPr>
        <p:txBody>
          <a:bodyPr>
            <a:normAutofit/>
          </a:bodyPr>
          <a:lstStyle/>
          <a:p>
            <a:pPr marL="1254125" indent="-1117600">
              <a:buNone/>
            </a:pPr>
            <a:endParaRPr lang="en-US" sz="2400" dirty="0"/>
          </a:p>
          <a:p>
            <a:pPr marL="1254125" indent="-1117600">
              <a:buNone/>
            </a:pPr>
            <a:r>
              <a:rPr lang="en-US" sz="2400" dirty="0"/>
              <a:t>1992 – Adopted by the </a:t>
            </a:r>
            <a:br>
              <a:rPr lang="en-US" sz="2400" dirty="0"/>
            </a:br>
            <a:r>
              <a:rPr lang="en-US" sz="2400" dirty="0"/>
              <a:t>UNECE annual session</a:t>
            </a:r>
          </a:p>
          <a:p>
            <a:pPr marL="1254125" indent="-1117600">
              <a:buNone/>
            </a:pPr>
            <a:r>
              <a:rPr lang="en-US" sz="2400" dirty="0"/>
              <a:t>1994 – Adopted by the </a:t>
            </a:r>
            <a:br>
              <a:rPr lang="en-US" sz="2400" dirty="0"/>
            </a:br>
            <a:r>
              <a:rPr lang="en-US" sz="2400" dirty="0"/>
              <a:t>UN Statistical Commission</a:t>
            </a:r>
          </a:p>
          <a:p>
            <a:pPr marL="1254125" indent="-1117600">
              <a:buNone/>
            </a:pPr>
            <a:r>
              <a:rPr lang="en-US" sz="2400" dirty="0"/>
              <a:t>2013 – Adopted by the </a:t>
            </a:r>
            <a:br>
              <a:rPr lang="en-US" sz="2400" dirty="0"/>
            </a:br>
            <a:r>
              <a:rPr lang="en-US" sz="2400" dirty="0"/>
              <a:t>UN-ECOSOC</a:t>
            </a:r>
          </a:p>
          <a:p>
            <a:pPr marL="1254125" indent="-1117600">
              <a:buNone/>
            </a:pPr>
            <a:r>
              <a:rPr lang="en-US" sz="2400" dirty="0"/>
              <a:t>2014 – Adopted by the </a:t>
            </a:r>
            <a:br>
              <a:rPr lang="en-US" sz="2400" dirty="0"/>
            </a:br>
            <a:r>
              <a:rPr lang="en-US" sz="2400" dirty="0"/>
              <a:t>UN General Assembly</a:t>
            </a:r>
            <a:br>
              <a:rPr lang="en-US" sz="2400" dirty="0"/>
            </a:br>
            <a:r>
              <a:rPr lang="en-US" sz="2400" dirty="0"/>
              <a:t>A/RES/68/261</a:t>
            </a:r>
          </a:p>
        </p:txBody>
      </p:sp>
      <p:pic>
        <p:nvPicPr>
          <p:cNvPr id="7" name="Picture 6" descr="A qr code with a logo&#10;&#10;Description automatically generated">
            <a:extLst>
              <a:ext uri="{FF2B5EF4-FFF2-40B4-BE49-F238E27FC236}">
                <a16:creationId xmlns:a16="http://schemas.microsoft.com/office/drawing/2014/main" id="{79B33DBF-62A4-ADAE-1EAB-5A95729492B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64629" y="2286000"/>
            <a:ext cx="3174184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597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4"/>
          <p:cNvSpPr>
            <a:spLocks noGrp="1" noChangeArrowheads="1"/>
          </p:cNvSpPr>
          <p:nvPr>
            <p:ph type="ctrTitle"/>
          </p:nvPr>
        </p:nvSpPr>
        <p:spPr bwMode="auto">
          <a:xfrm>
            <a:off x="0" y="2209800"/>
            <a:ext cx="9144000" cy="14478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eaLnBrk="1" hangingPunct="1"/>
            <a:r>
              <a:rPr lang="en-TT" sz="4000" cap="none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Juraj </a:t>
            </a:r>
            <a:r>
              <a:rPr lang="sk-SK" sz="4000" cap="none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Riečan</a:t>
            </a:r>
            <a:br>
              <a:rPr lang="sk-SK" sz="4000" cap="none" dirty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sk-SK" sz="3200" cap="none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ex-</a:t>
            </a:r>
            <a:r>
              <a:rPr lang="sk-SK" sz="3200" cap="none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Director</a:t>
            </a:r>
            <a:r>
              <a:rPr lang="sk-SK" sz="3200" cap="none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, UN-ESCWA Statistics Division</a:t>
            </a:r>
            <a:br>
              <a:rPr lang="en-TT" sz="4000" cap="none" dirty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endParaRPr lang="en-US" sz="4000" cap="none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2291" name="Rectangle 5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2478314" y="4171950"/>
            <a:ext cx="5979886" cy="20193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/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juraj@riecan.eu</a:t>
            </a:r>
            <a:endParaRPr lang="sk-SK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hangingPunct="1"/>
            <a:r>
              <a:rPr lang="sk-SK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https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://linkedin.riecan.eu</a:t>
            </a:r>
            <a:br>
              <a:rPr lang="sk-SK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https://facebook.riecan.eu</a:t>
            </a:r>
          </a:p>
        </p:txBody>
      </p:sp>
      <p:pic>
        <p:nvPicPr>
          <p:cNvPr id="4" name="Picture 3" descr="A gold letter in a circle&#10;&#10;Description automatically generated">
            <a:extLst>
              <a:ext uri="{FF2B5EF4-FFF2-40B4-BE49-F238E27FC236}">
                <a16:creationId xmlns:a16="http://schemas.microsoft.com/office/drawing/2014/main" id="{BFE7FD4C-A09A-3951-6E00-660D682B33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47800" y="4572000"/>
            <a:ext cx="1335314" cy="12192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9002</TotalTime>
  <Words>1357</Words>
  <Application>Microsoft Office PowerPoint</Application>
  <PresentationFormat>On-screen Show (4:3)</PresentationFormat>
  <Paragraphs>266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40" baseType="lpstr">
      <vt:lpstr>Arial</vt:lpstr>
      <vt:lpstr>Arial Black</vt:lpstr>
      <vt:lpstr>Book Antiqua</vt:lpstr>
      <vt:lpstr>Lucida Sans</vt:lpstr>
      <vt:lpstr>Wingdings</vt:lpstr>
      <vt:lpstr>Wingdings 2</vt:lpstr>
      <vt:lpstr>Wingdings 3</vt:lpstr>
      <vt:lpstr>Apex</vt:lpstr>
      <vt:lpstr>Evidence based policy making from the statistical perspective </vt:lpstr>
      <vt:lpstr>OFFICIAL STATISTICS</vt:lpstr>
      <vt:lpstr>DATA REVOLUTION</vt:lpstr>
      <vt:lpstr>DATA REVOLUTION</vt:lpstr>
      <vt:lpstr>Taking informed decisions</vt:lpstr>
      <vt:lpstr>UN-ESCWA Guidelines</vt:lpstr>
      <vt:lpstr>Evidence components</vt:lpstr>
      <vt:lpstr>Public policy cycle</vt:lpstr>
      <vt:lpstr>Statistical cycle</vt:lpstr>
      <vt:lpstr>Statistical input in a policy cycle</vt:lpstr>
      <vt:lpstr>Economic statistics concepts</vt:lpstr>
      <vt:lpstr>Disaster reduction concept</vt:lpstr>
      <vt:lpstr>Multi domain concepts</vt:lpstr>
      <vt:lpstr>Example of a multi-purpose indicator</vt:lpstr>
      <vt:lpstr>Example of a multi-purpose indicator</vt:lpstr>
      <vt:lpstr>Data from emerging sources</vt:lpstr>
      <vt:lpstr>Data from emerging sources</vt:lpstr>
      <vt:lpstr>Data from emerging sources</vt:lpstr>
      <vt:lpstr>Are data important  in decision making?</vt:lpstr>
      <vt:lpstr>Examples of data use</vt:lpstr>
      <vt:lpstr>Examples of data use</vt:lpstr>
      <vt:lpstr>Bahrain – labour market regulation</vt:lpstr>
      <vt:lpstr>Lebanon CPI</vt:lpstr>
      <vt:lpstr>Purchasing Power Parities</vt:lpstr>
      <vt:lpstr>Purchasing Power Parities in the Arab region</vt:lpstr>
      <vt:lpstr>Understanding data - statistical literacy</vt:lpstr>
      <vt:lpstr>Harmonized data presentation</vt:lpstr>
      <vt:lpstr>Statistical Domain classifications</vt:lpstr>
      <vt:lpstr>Example of a data hub</vt:lpstr>
      <vt:lpstr>Fundamental Principles of Official Statistics</vt:lpstr>
      <vt:lpstr>Adoption of the Fundamental Principles</vt:lpstr>
      <vt:lpstr>Juraj Riečan ex-Director, UN-ESCWA Statistics Division </vt:lpstr>
    </vt:vector>
  </TitlesOfParts>
  <Company>United Nations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Main Title</dc:title>
  <dc:creator>User</dc:creator>
  <cp:lastModifiedBy>Juraj Riecan</cp:lastModifiedBy>
  <cp:revision>544</cp:revision>
  <dcterms:created xsi:type="dcterms:W3CDTF">2008-04-16T08:27:11Z</dcterms:created>
  <dcterms:modified xsi:type="dcterms:W3CDTF">2023-12-09T21:33:19Z</dcterms:modified>
</cp:coreProperties>
</file>